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85" r:id="rId5"/>
    <p:sldId id="286" r:id="rId6"/>
    <p:sldId id="294" r:id="rId7"/>
    <p:sldId id="295" r:id="rId8"/>
    <p:sldId id="296" r:id="rId9"/>
    <p:sldId id="287" r:id="rId10"/>
    <p:sldId id="288" r:id="rId11"/>
    <p:sldId id="297" r:id="rId12"/>
    <p:sldId id="298" r:id="rId13"/>
    <p:sldId id="29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576" autoAdjust="0"/>
  </p:normalViewPr>
  <p:slideViewPr>
    <p:cSldViewPr>
      <p:cViewPr varScale="1">
        <p:scale>
          <a:sx n="39" d="100"/>
          <a:sy n="3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34692-A743-446D-9872-B79495EB93A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774C8-0FAA-4BE3-B784-7F18F1ED4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774C8-0FAA-4BE3-B784-7F18F1ED435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FB550-A1A1-4866-88EF-02FE83D4E3D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FC155-F2D5-473D-B53C-55995B4FC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7"/>
            <a:ext cx="8280920" cy="2592288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Гофротрубочки</a:t>
            </a:r>
            <a:r>
              <a:rPr lang="ru-RU" sz="80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ru-RU" sz="8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157192"/>
            <a:ext cx="6008712" cy="12961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Пушкинский район ГБДОУ №7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Воспитатель Коханчук Тамара Николаевна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dirty="0"/>
              <a:t>6</a:t>
            </a:r>
            <a:r>
              <a:rPr lang="ru-RU" sz="3600" b="1" dirty="0" smtClean="0"/>
              <a:t>. </a:t>
            </a:r>
            <a:r>
              <a:rPr lang="ru-RU" sz="3600" dirty="0"/>
              <a:t>Склей с острого конца. Подрежь кончик, чтобы заострить его. Изогни веточку, накрутив её на палец. Сделай много таких веточек </a:t>
            </a:r>
            <a:r>
              <a:rPr lang="ru-RU" sz="3600" dirty="0" smtClean="0"/>
              <a:t>(от </a:t>
            </a:r>
            <a:r>
              <a:rPr lang="ru-RU" sz="3600" dirty="0"/>
              <a:t>20 до 30 шт</a:t>
            </a:r>
            <a:r>
              <a:rPr lang="ru-RU" sz="3600" dirty="0" smtClean="0"/>
              <a:t>.)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endParaRPr lang="ru-RU" sz="3600" dirty="0"/>
          </a:p>
        </p:txBody>
      </p:sp>
      <p:pic>
        <p:nvPicPr>
          <p:cNvPr id="4" name="Рисунок 3" descr="http://stranamasterov.ru/files/imagecache/orig_with_logo2/images/techno/crepe/PICT3341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12976"/>
            <a:ext cx="6048672" cy="3131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7. </a:t>
            </a:r>
            <a:r>
              <a:rPr lang="ru-RU" dirty="0" smtClean="0"/>
              <a:t>Возьми квадрат 6 </a:t>
            </a:r>
            <a:r>
              <a:rPr lang="ru-RU" dirty="0" err="1" smtClean="0"/>
              <a:t>х</a:t>
            </a:r>
            <a:r>
              <a:rPr lang="ru-RU" dirty="0" smtClean="0"/>
              <a:t> 6 см. Смажь край клеящим карандашом. Положи спицу вдоль линий гофрировки с противоположной стороны. Накрути бумагу на спицу.</a:t>
            </a:r>
          </a:p>
          <a:p>
            <a:pPr>
              <a:buNone/>
            </a:pPr>
            <a:r>
              <a:rPr lang="ru-RU" dirty="0" smtClean="0"/>
              <a:t>    Сделай 10 таких одинарных трубочек для верхних веточек.</a:t>
            </a:r>
            <a:endParaRPr lang="ru-RU" dirty="0"/>
          </a:p>
        </p:txBody>
      </p:sp>
      <p:pic>
        <p:nvPicPr>
          <p:cNvPr id="4" name="Рисунок 3" descr="PICT326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59632" y="3645024"/>
            <a:ext cx="7112011" cy="2720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8.</a:t>
            </a:r>
            <a:r>
              <a:rPr lang="ru-RU" dirty="0" smtClean="0"/>
              <a:t> Поставь спицу вертикально, положи пальцы на места приклеивания (чтобы шов не расходился). Сжимай бумагу понемногу сверху вниз.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ICT326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35696" y="2564904"/>
            <a:ext cx="5951562" cy="3913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9. </a:t>
            </a:r>
            <a:r>
              <a:rPr lang="ru-RU" dirty="0" smtClean="0"/>
              <a:t>Сожми всю бумагу до конца.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10. </a:t>
            </a:r>
            <a:r>
              <a:rPr lang="ru-RU" dirty="0" smtClean="0"/>
              <a:t>Сними со спицы одинарную </a:t>
            </a:r>
            <a:r>
              <a:rPr lang="ru-RU" dirty="0" err="1" smtClean="0"/>
              <a:t>гофротрубочку</a:t>
            </a:r>
            <a:r>
              <a:rPr lang="ru-RU" dirty="0" smtClean="0"/>
              <a:t>. </a:t>
            </a:r>
            <a:r>
              <a:rPr lang="ru-RU" dirty="0"/>
              <a:t>Заостри и склей один конец и расплющи другой.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ICT326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99792" y="1052736"/>
            <a:ext cx="3415941" cy="2266943"/>
          </a:xfrm>
          <a:prstGeom prst="rect">
            <a:avLst/>
          </a:prstGeom>
        </p:spPr>
      </p:pic>
      <p:pic>
        <p:nvPicPr>
          <p:cNvPr id="5" name="Рисунок 4" descr="PICT326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87824" y="4863399"/>
            <a:ext cx="4032448" cy="15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    </a:t>
            </a:r>
            <a:r>
              <a:rPr lang="ru-RU" sz="4000" b="1" dirty="0" smtClean="0"/>
              <a:t>11. </a:t>
            </a:r>
            <a:r>
              <a:rPr lang="ru-RU" sz="4000" dirty="0" smtClean="0"/>
              <a:t>Склей </a:t>
            </a:r>
            <a:r>
              <a:rPr lang="ru-RU" sz="4000" dirty="0"/>
              <a:t>конус из четверти круга радиусом 20 см. Можно взять коричневый картон или белую плотную бумагу, оклеенную коричневой гофрированной.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ctr">
              <a:buNone/>
            </a:pPr>
            <a:r>
              <a:rPr lang="ru-RU" sz="4000" dirty="0" smtClean="0"/>
              <a:t> </a:t>
            </a:r>
            <a:r>
              <a:rPr lang="ru-RU" sz="4000" b="1" dirty="0" smtClean="0"/>
              <a:t>12. </a:t>
            </a:r>
            <a:r>
              <a:rPr lang="ru-RU" sz="4000" dirty="0" smtClean="0"/>
              <a:t>Приклеивай </a:t>
            </a:r>
            <a:r>
              <a:rPr lang="ru-RU" sz="4000" dirty="0"/>
              <a:t>веточки рядами снизу вверх с небольшим нахлёстом друг на друга. В каждом следующем ряду старайся располагать веточки в шахматном порядке</a:t>
            </a:r>
            <a:r>
              <a:rPr lang="ru-RU" sz="4000" dirty="0" smtClean="0"/>
              <a:t>. </a:t>
            </a:r>
          </a:p>
          <a:p>
            <a:pPr lvl="0" algn="ctr">
              <a:buNone/>
            </a:pPr>
            <a:r>
              <a:rPr lang="ru-RU" sz="4000" b="1" dirty="0" smtClean="0"/>
              <a:t>13. </a:t>
            </a:r>
            <a:r>
              <a:rPr lang="ru-RU" sz="4000" dirty="0" smtClean="0"/>
              <a:t>Склей верхний ряд из одинарных трубочек</a:t>
            </a:r>
            <a:endParaRPr lang="ru-RU" sz="4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Рисунок 4" descr="http://stranamasterov.ru/files/imagecache/orig_with_logo2/images/techno/crepe/PICT3344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0"/>
            <a:ext cx="597666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23528" y="548680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Наша новогодняя красавица: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i="1" dirty="0" err="1">
                <a:solidFill>
                  <a:schemeClr val="tx2"/>
                </a:solidFill>
              </a:rPr>
              <a:t>Гофротрубочки</a:t>
            </a:r>
            <a:r>
              <a:rPr lang="ru-RU" sz="3600" b="1" i="1" dirty="0">
                <a:solidFill>
                  <a:schemeClr val="tx2"/>
                </a:solidFill>
              </a:rPr>
              <a:t> </a:t>
            </a:r>
            <a:r>
              <a:rPr lang="ru-RU" dirty="0"/>
              <a:t>—</a:t>
            </a:r>
            <a:r>
              <a:rPr lang="ru-RU" sz="3600" dirty="0"/>
              <a:t> так называется техника выполнения изделий, в которой для декорирования поверхностей или для создания объёмных фигур используют трубочки из гофрированной бумаги. </a:t>
            </a:r>
            <a:endParaRPr lang="ru-RU" sz="3600" dirty="0" smtClean="0"/>
          </a:p>
          <a:p>
            <a:pPr>
              <a:buNone/>
            </a:pPr>
            <a:endParaRPr lang="ru-RU" sz="3600" b="1" i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3900" b="1" i="1" dirty="0" err="1" smtClean="0">
                <a:solidFill>
                  <a:schemeClr val="tx2"/>
                </a:solidFill>
              </a:rPr>
              <a:t>Гофротрубочки</a:t>
            </a:r>
            <a:r>
              <a:rPr lang="ru-RU" sz="3600" b="1" i="1" dirty="0" smtClean="0">
                <a:solidFill>
                  <a:schemeClr val="tx2"/>
                </a:solidFill>
              </a:rPr>
              <a:t> </a:t>
            </a:r>
            <a:r>
              <a:rPr lang="ru-RU" sz="3600" dirty="0"/>
              <a:t>получаются путём накручивания полосы бумаги на палочку, карандаш или спицу с последующим сжатием.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048672"/>
          </a:xfrm>
        </p:spPr>
        <p:txBody>
          <a:bodyPr/>
          <a:lstStyle/>
          <a:p>
            <a:pPr algn="ctr">
              <a:buNone/>
            </a:pPr>
            <a:r>
              <a:rPr lang="ru-RU" sz="4000" dirty="0"/>
              <a:t>Сжатая </a:t>
            </a:r>
            <a:r>
              <a:rPr lang="ru-RU" sz="4000" b="1" i="1" dirty="0" err="1"/>
              <a:t>гофротрубочка</a:t>
            </a:r>
            <a:r>
              <a:rPr lang="ru-RU" sz="4000" b="1" i="1" dirty="0"/>
              <a:t> </a:t>
            </a:r>
            <a:r>
              <a:rPr lang="ru-RU" sz="4000" dirty="0"/>
              <a:t>хорошо держит форму и имеет множество вариантов исполнения и использования</a:t>
            </a:r>
            <a:r>
              <a:rPr lang="ru-RU" sz="4000" dirty="0" smtClean="0"/>
              <a:t>.</a:t>
            </a:r>
          </a:p>
          <a:p>
            <a:pPr algn="ctr">
              <a:buNone/>
            </a:pPr>
            <a:r>
              <a:rPr lang="ru-RU" sz="4000" b="1" u="sng" dirty="0"/>
              <a:t>Для работы нам понадобится: </a:t>
            </a:r>
            <a:endParaRPr lang="ru-RU" sz="4000" b="1" u="sng" dirty="0" smtClean="0"/>
          </a:p>
          <a:p>
            <a:pPr algn="ctr">
              <a:buNone/>
            </a:pPr>
            <a:r>
              <a:rPr lang="ru-RU" sz="4000" dirty="0" smtClean="0"/>
              <a:t>креп-бумага </a:t>
            </a:r>
            <a:r>
              <a:rPr lang="ru-RU" sz="4000" dirty="0"/>
              <a:t>разных цветов, ножницы, </a:t>
            </a:r>
            <a:r>
              <a:rPr lang="ru-RU" sz="4000" dirty="0" smtClean="0"/>
              <a:t>клей, </a:t>
            </a:r>
            <a:r>
              <a:rPr lang="ru-RU" sz="4000" dirty="0"/>
              <a:t>палочки для накручивания бумаги (2 шт</a:t>
            </a:r>
            <a:r>
              <a:rPr lang="ru-RU" sz="4000" dirty="0" smtClean="0"/>
              <a:t>.).</a:t>
            </a:r>
            <a:endParaRPr lang="ru-RU" sz="4000" dirty="0"/>
          </a:p>
          <a:p>
            <a:pPr algn="ctr">
              <a:buNone/>
            </a:pPr>
            <a:endParaRPr lang="ru-RU" sz="4000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Изготовление новогодней ёлки</a:t>
            </a:r>
            <a:br>
              <a:rPr lang="ru-RU" b="1" dirty="0" smtClean="0"/>
            </a:br>
            <a:r>
              <a:rPr lang="ru-RU" b="1" dirty="0" smtClean="0"/>
              <a:t> из </a:t>
            </a:r>
            <a:r>
              <a:rPr lang="ru-RU" b="1" dirty="0" err="1" smtClean="0"/>
              <a:t>гофротрубочек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628800"/>
            <a:ext cx="4032448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41764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1. </a:t>
            </a:r>
            <a:r>
              <a:rPr lang="ru-RU" dirty="0" smtClean="0"/>
              <a:t>Нарежь </a:t>
            </a:r>
            <a:r>
              <a:rPr lang="ru-RU" dirty="0"/>
              <a:t>полоски гофрированной бумаги размером </a:t>
            </a:r>
            <a:r>
              <a:rPr lang="ru-RU" dirty="0" smtClean="0"/>
              <a:t>10 </a:t>
            </a:r>
            <a:r>
              <a:rPr lang="en-US" dirty="0"/>
              <a:t>x </a:t>
            </a:r>
            <a:r>
              <a:rPr lang="ru-RU" dirty="0" smtClean="0"/>
              <a:t>10 </a:t>
            </a:r>
            <a:r>
              <a:rPr lang="ru-RU" dirty="0"/>
              <a:t>см вдоль линий гофрирования. Лучше взять бумагу разных оттенков зелёного цвета. </a:t>
            </a:r>
            <a:r>
              <a:rPr lang="ru-RU" dirty="0" smtClean="0"/>
              <a:t>Скрути </a:t>
            </a:r>
            <a:r>
              <a:rPr lang="ru-RU" dirty="0"/>
              <a:t>из них двойные трубочки на спицах 4,5—6 мм(если спиц нет, можно взять карандаши, либо палочки от суши). Для нижних ветвей — спицы потолще, для верхних — потоньше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Положи спицу на край полоски (ограничитель должен свисать со стола) и плотно намотай бумагу.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Наматывай до отмеченной линии середины. С другой стороны накрути бумагу на вторую спицу.</a:t>
            </a:r>
            <a:endParaRPr lang="ru-RU" dirty="0"/>
          </a:p>
        </p:txBody>
      </p:sp>
      <p:pic>
        <p:nvPicPr>
          <p:cNvPr id="5" name="Рисунок 4" descr="PICT32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87624" y="4509120"/>
            <a:ext cx="6950503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400" b="1" dirty="0" smtClean="0"/>
              <a:t>2. </a:t>
            </a:r>
            <a:r>
              <a:rPr lang="ru-RU" sz="4400" dirty="0" smtClean="0"/>
              <a:t>При накручивании второй спицы первую придерживай руками.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Рисунок 3" descr="PICT324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3284984"/>
            <a:ext cx="8064896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3. </a:t>
            </a:r>
            <a:r>
              <a:rPr lang="ru-RU" dirty="0" smtClean="0"/>
              <a:t>Поставь спицы вертикально на ограничители. Возьмись пальцами за нижнюю часть бумаги. Небольшими движениями сверху вниз стягивай бумагу, пока она вся не </a:t>
            </a:r>
            <a:r>
              <a:rPr lang="ru-RU" dirty="0" err="1" smtClean="0"/>
              <a:t>сгофрируется</a:t>
            </a:r>
            <a:r>
              <a:rPr lang="ru-RU" dirty="0" smtClean="0"/>
              <a:t> на спицах. Делать это нужно небольшими участками, переставляя пальцы.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ICT325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16016" y="3717032"/>
            <a:ext cx="3865612" cy="2783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4. </a:t>
            </a:r>
            <a:r>
              <a:rPr lang="ru-RU" dirty="0" smtClean="0"/>
              <a:t>Так выглядит бумага, когда она вся сжата.</a:t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Теперь можно снять её со спицы. Получилась двойная </a:t>
            </a:r>
            <a:r>
              <a:rPr lang="ru-RU" dirty="0" err="1" smtClean="0"/>
              <a:t>гофротрубочка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PICT325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11760" y="1196752"/>
            <a:ext cx="4176464" cy="1997439"/>
          </a:xfrm>
          <a:prstGeom prst="rect">
            <a:avLst/>
          </a:prstGeom>
        </p:spPr>
      </p:pic>
      <p:pic>
        <p:nvPicPr>
          <p:cNvPr id="5" name="Рисунок 4" descr="PICT325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99592" y="4549624"/>
            <a:ext cx="3672408" cy="1882110"/>
          </a:xfrm>
          <a:prstGeom prst="rect">
            <a:avLst/>
          </a:prstGeom>
        </p:spPr>
      </p:pic>
      <p:pic>
        <p:nvPicPr>
          <p:cNvPr id="6" name="Рисунок 5" descr="http://stranamasterov.ru/files/imagecache/orig_with_logo2/images/techno/crepe/PICT3338.jpg"/>
          <p:cNvPicPr/>
          <p:nvPr/>
        </p:nvPicPr>
        <p:blipFill>
          <a:blip r:embed="rId4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653136"/>
            <a:ext cx="3600400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sz="4000" b="1" dirty="0"/>
              <a:t>5</a:t>
            </a:r>
            <a:r>
              <a:rPr lang="ru-RU" sz="4000" b="1" dirty="0" smtClean="0"/>
              <a:t>. </a:t>
            </a:r>
            <a:r>
              <a:rPr lang="ru-RU" sz="3600" dirty="0" smtClean="0"/>
              <a:t>Немного </a:t>
            </a:r>
            <a:r>
              <a:rPr lang="ru-RU" sz="3600" dirty="0"/>
              <a:t>раскрути. Сожми трубочки в вертикальной плоскости с одной </a:t>
            </a:r>
            <a:r>
              <a:rPr lang="ru-RU" sz="3600" dirty="0" smtClean="0"/>
              <a:t>стороны </a:t>
            </a:r>
            <a:r>
              <a:rPr lang="ru-RU" sz="3600" dirty="0"/>
              <a:t>и </a:t>
            </a:r>
            <a:r>
              <a:rPr lang="ru-RU" sz="3600" dirty="0" smtClean="0"/>
              <a:t>расплющи  </a:t>
            </a:r>
            <a:r>
              <a:rPr lang="ru-RU" sz="3600" dirty="0"/>
              <a:t>с другой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pic>
        <p:nvPicPr>
          <p:cNvPr id="4" name="Рисунок 3" descr="http://stranamasterov.ru/files/imagecache/orig_with_logo2/images/techno/crepe/PICT3340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12976"/>
            <a:ext cx="5760640" cy="2808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215</Words>
  <Application>Microsoft Office PowerPoint</Application>
  <PresentationFormat>Экран (4:3)</PresentationFormat>
  <Paragraphs>44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Гофротрубочки </vt:lpstr>
      <vt:lpstr>Слайд 2</vt:lpstr>
      <vt:lpstr>Слайд 3</vt:lpstr>
      <vt:lpstr>Изготовление новогодней ёлки  из гофротрубочек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Гофротрубочки </dc:title>
  <dc:creator>Admin</dc:creator>
  <cp:lastModifiedBy>Admin</cp:lastModifiedBy>
  <cp:revision>94</cp:revision>
  <dcterms:created xsi:type="dcterms:W3CDTF">2013-12-08T15:26:21Z</dcterms:created>
  <dcterms:modified xsi:type="dcterms:W3CDTF">2014-11-18T18:26:25Z</dcterms:modified>
</cp:coreProperties>
</file>