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993" autoAdjust="0"/>
  </p:normalViewPr>
  <p:slideViewPr>
    <p:cSldViewPr>
      <p:cViewPr varScale="1">
        <p:scale>
          <a:sx n="75" d="100"/>
          <a:sy n="75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C694-1554-4712-AF3C-C87CC9674DB2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D4AA-3C1B-4653-8BB3-C7C5E32BE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C694-1554-4712-AF3C-C87CC9674DB2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D4AA-3C1B-4653-8BB3-C7C5E32BE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C694-1554-4712-AF3C-C87CC9674DB2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D4AA-3C1B-4653-8BB3-C7C5E32BE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C694-1554-4712-AF3C-C87CC9674DB2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D4AA-3C1B-4653-8BB3-C7C5E32BE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C694-1554-4712-AF3C-C87CC9674DB2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D4AA-3C1B-4653-8BB3-C7C5E32BE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C694-1554-4712-AF3C-C87CC9674DB2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D4AA-3C1B-4653-8BB3-C7C5E32BE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C694-1554-4712-AF3C-C87CC9674DB2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D4AA-3C1B-4653-8BB3-C7C5E32BE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C694-1554-4712-AF3C-C87CC9674DB2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D4AA-3C1B-4653-8BB3-C7C5E32BE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C694-1554-4712-AF3C-C87CC9674DB2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D4AA-3C1B-4653-8BB3-C7C5E32BE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C694-1554-4712-AF3C-C87CC9674DB2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D4AA-3C1B-4653-8BB3-C7C5E32BE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C694-1554-4712-AF3C-C87CC9674DB2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D4AA-3C1B-4653-8BB3-C7C5E32BE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BC694-1554-4712-AF3C-C87CC9674DB2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D4AA-3C1B-4653-8BB3-C7C5E32BE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1470025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Опасности зимой </a:t>
            </a:r>
            <a:endParaRPr lang="ru-RU" sz="5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43336" y="4929198"/>
            <a:ext cx="5200664" cy="1685940"/>
          </a:xfrm>
        </p:spPr>
        <p:txBody>
          <a:bodyPr>
            <a:normAutofit/>
          </a:bodyPr>
          <a:lstStyle/>
          <a:p>
            <a:r>
              <a:rPr lang="ru-RU" sz="1800" b="1" i="1" dirty="0" smtClean="0">
                <a:solidFill>
                  <a:schemeClr val="tx1"/>
                </a:solidFill>
                <a:latin typeface="Bookman Old Style" pitchFamily="18" charset="0"/>
              </a:rPr>
              <a:t>Родительское собрание на тему:</a:t>
            </a:r>
          </a:p>
          <a:p>
            <a:r>
              <a:rPr lang="ru-RU" sz="1800" b="1" i="1" dirty="0" smtClean="0">
                <a:solidFill>
                  <a:schemeClr val="tx1"/>
                </a:solidFill>
                <a:latin typeface="Bookman Old Style" pitchFamily="18" charset="0"/>
              </a:rPr>
              <a:t>Опасности зимой. Подготовила</a:t>
            </a:r>
          </a:p>
          <a:p>
            <a:r>
              <a:rPr lang="ru-RU" sz="1800" b="1" i="1" dirty="0" smtClean="0">
                <a:solidFill>
                  <a:schemeClr val="tx1"/>
                </a:solidFill>
                <a:latin typeface="Bookman Old Style" pitchFamily="18" charset="0"/>
              </a:rPr>
              <a:t> воспитатель средний группы </a:t>
            </a:r>
          </a:p>
          <a:p>
            <a:r>
              <a:rPr lang="ru-RU" sz="1800" b="1" i="1" dirty="0" smtClean="0">
                <a:solidFill>
                  <a:schemeClr val="tx1"/>
                </a:solidFill>
                <a:latin typeface="Bookman Old Style" pitchFamily="18" charset="0"/>
              </a:rPr>
              <a:t>47 детского сада </a:t>
            </a:r>
          </a:p>
          <a:p>
            <a:r>
              <a:rPr lang="ru-RU" sz="1800" b="1" i="1" dirty="0" smtClean="0">
                <a:solidFill>
                  <a:schemeClr val="tx1"/>
                </a:solidFill>
                <a:latin typeface="Bookman Old Style" pitchFamily="18" charset="0"/>
              </a:rPr>
              <a:t>Аунинг Любовь Юрьевна </a:t>
            </a:r>
            <a:endParaRPr lang="ru-RU" sz="18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643050"/>
            <a:ext cx="91117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Bookman Old Style" pitchFamily="18" charset="0"/>
              </a:rPr>
              <a:t>При переохлаждении, обморожении,</a:t>
            </a:r>
          </a:p>
          <a:p>
            <a:r>
              <a:rPr lang="ru-RU" sz="2800" b="1" i="1" dirty="0" smtClean="0">
                <a:latin typeface="Bookman Old Style" pitchFamily="18" charset="0"/>
              </a:rPr>
              <a:t> травматизме </a:t>
            </a:r>
            <a:r>
              <a:rPr lang="ru-RU" sz="2800" b="1" i="1" dirty="0" smtClean="0">
                <a:solidFill>
                  <a:srgbClr val="FF0000"/>
                </a:solidFill>
                <a:latin typeface="Bookman Old Style" pitchFamily="18" charset="0"/>
              </a:rPr>
              <a:t>срочно обратитесь к врачу! </a:t>
            </a:r>
            <a:endParaRPr lang="ru-RU" sz="2800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Bookman Old Style" pitchFamily="18" charset="0"/>
              </a:rPr>
              <a:t>Зима может быть опасной.</a:t>
            </a:r>
            <a:endParaRPr lang="ru-RU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4" name="Рисунок 3" descr="0b3420dcfaaeed5b92142c4dc45e5fc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785926"/>
            <a:ext cx="6000792" cy="45994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714488"/>
            <a:ext cx="8036111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>Спасибо за внимание 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latin typeface="Bookman Old Style" pitchFamily="18" charset="0"/>
              </a:rPr>
              <a:t>Переохлаждение </a:t>
            </a:r>
            <a:endParaRPr lang="ru-RU" sz="36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a802de833765de777295c13b9d6633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714356"/>
            <a:ext cx="785381" cy="10056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6443139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232" y="1214422"/>
            <a:ext cx="1126316" cy="614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f9a9b7c9f33a923e5475b478a62125ae_X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00430" y="571480"/>
            <a:ext cx="934419" cy="657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www.lifeisphoto.ru_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29190" y="857232"/>
            <a:ext cx="1030839" cy="7486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chto_delat_pri_obmorozhenii_543780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72330" y="142852"/>
            <a:ext cx="792735" cy="8381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857224" y="2214554"/>
            <a:ext cx="781656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latin typeface="Bookman Old Style" pitchFamily="18" charset="0"/>
              </a:rPr>
              <a:t>Переохлаждение организма – это общее </a:t>
            </a:r>
            <a:r>
              <a:rPr lang="ru-RU" sz="2000" b="1" i="1" dirty="0" smtClean="0">
                <a:latin typeface="Bookman Old Style" pitchFamily="18" charset="0"/>
              </a:rPr>
              <a:t>состояние</a:t>
            </a:r>
          </a:p>
          <a:p>
            <a:r>
              <a:rPr lang="ru-RU" sz="2000" b="1" i="1" dirty="0" smtClean="0">
                <a:latin typeface="Bookman Old Style" pitchFamily="18" charset="0"/>
              </a:rPr>
              <a:t> человека, когда </a:t>
            </a:r>
            <a:r>
              <a:rPr lang="ru-RU" sz="2000" b="1" i="1" dirty="0" smtClean="0">
                <a:latin typeface="Bookman Old Style" pitchFamily="18" charset="0"/>
              </a:rPr>
              <a:t>на всю его поверхность тела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воздействует </a:t>
            </a:r>
            <a:r>
              <a:rPr lang="ru-RU" sz="2000" b="1" i="1" dirty="0" smtClean="0">
                <a:latin typeface="Bookman Old Style" pitchFamily="18" charset="0"/>
              </a:rPr>
              <a:t>холод,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а </a:t>
            </a:r>
            <a:r>
              <a:rPr lang="ru-RU" sz="2000" b="1" i="1" dirty="0" smtClean="0">
                <a:latin typeface="Bookman Old Style" pitchFamily="18" charset="0"/>
              </a:rPr>
              <a:t>температура тела при этом падает ниже 35°C.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Длительное </a:t>
            </a:r>
            <a:r>
              <a:rPr lang="ru-RU" sz="2000" b="1" i="1" dirty="0" smtClean="0">
                <a:latin typeface="Bookman Old Style" pitchFamily="18" charset="0"/>
              </a:rPr>
              <a:t>влияние низких температур приводит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к </a:t>
            </a:r>
            <a:r>
              <a:rPr lang="ru-RU" sz="2000" b="1" i="1" dirty="0" smtClean="0">
                <a:latin typeface="Bookman Old Style" pitchFamily="18" charset="0"/>
              </a:rPr>
              <a:t>замерзанию</a:t>
            </a:r>
            <a:r>
              <a:rPr lang="ru-RU" sz="2000" b="1" i="1" dirty="0" smtClean="0">
                <a:latin typeface="Bookman Old Style" pitchFamily="18" charset="0"/>
              </a:rPr>
              <a:t>,</a:t>
            </a:r>
          </a:p>
          <a:p>
            <a:r>
              <a:rPr lang="ru-RU" sz="2000" b="1" i="1" dirty="0" smtClean="0">
                <a:latin typeface="Bookman Old Style" pitchFamily="18" charset="0"/>
              </a:rPr>
              <a:t> </a:t>
            </a:r>
            <a:r>
              <a:rPr lang="ru-RU" sz="2000" b="1" i="1" dirty="0" smtClean="0">
                <a:latin typeface="Bookman Old Style" pitchFamily="18" charset="0"/>
              </a:rPr>
              <a:t>функции организма угнетаются, а при </a:t>
            </a:r>
            <a:r>
              <a:rPr lang="ru-RU" sz="2000" b="1" i="1" dirty="0" smtClean="0">
                <a:latin typeface="Bookman Old Style" pitchFamily="18" charset="0"/>
              </a:rPr>
              <a:t>длительном</a:t>
            </a:r>
          </a:p>
          <a:p>
            <a:r>
              <a:rPr lang="ru-RU" sz="2000" b="1" i="1" dirty="0" smtClean="0">
                <a:latin typeface="Bookman Old Style" pitchFamily="18" charset="0"/>
              </a:rPr>
              <a:t> воздействии</a:t>
            </a:r>
          </a:p>
          <a:p>
            <a:r>
              <a:rPr lang="ru-RU" sz="2000" b="1" i="1" dirty="0" smtClean="0">
                <a:latin typeface="Bookman Old Style" pitchFamily="18" charset="0"/>
              </a:rPr>
              <a:t> </a:t>
            </a:r>
            <a:r>
              <a:rPr lang="ru-RU" sz="2000" b="1" i="1" dirty="0" smtClean="0">
                <a:latin typeface="Bookman Old Style" pitchFamily="18" charset="0"/>
              </a:rPr>
              <a:t>холода и вовсе угасают.</a:t>
            </a:r>
            <a:endParaRPr lang="ru-RU" sz="20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latin typeface="Bookman Old Style" pitchFamily="18" charset="0"/>
              </a:rPr>
              <a:t>Обморожение</a:t>
            </a:r>
            <a:endParaRPr lang="ru-RU" sz="40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0091216-144935-181_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285728"/>
            <a:ext cx="1143008" cy="8809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Severe-Frostbite-on-Fingers-Wink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58082" y="5429264"/>
            <a:ext cx="1349775" cy="8878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степени-обморожения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2396" y="214290"/>
            <a:ext cx="714375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0" y="1643050"/>
            <a:ext cx="9190336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latin typeface="Bookman Old Style" pitchFamily="18" charset="0"/>
              </a:rPr>
              <a:t>Обморожение представляет собой повреждение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какой-либо </a:t>
            </a:r>
            <a:r>
              <a:rPr lang="ru-RU" sz="2000" b="1" i="1" dirty="0" smtClean="0">
                <a:latin typeface="Bookman Old Style" pitchFamily="18" charset="0"/>
              </a:rPr>
              <a:t>части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тела </a:t>
            </a:r>
            <a:r>
              <a:rPr lang="ru-RU" sz="2000" b="1" i="1" dirty="0" smtClean="0">
                <a:latin typeface="Bookman Old Style" pitchFamily="18" charset="0"/>
              </a:rPr>
              <a:t>(вплоть до омертвения) 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под </a:t>
            </a:r>
            <a:r>
              <a:rPr lang="ru-RU" sz="2000" b="1" i="1" dirty="0" smtClean="0">
                <a:latin typeface="Bookman Old Style" pitchFamily="18" charset="0"/>
              </a:rPr>
              <a:t>воздействием низких температур.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Чаще </a:t>
            </a:r>
            <a:r>
              <a:rPr lang="ru-RU" sz="2000" b="1" i="1" dirty="0" smtClean="0">
                <a:latin typeface="Bookman Old Style" pitchFamily="18" charset="0"/>
              </a:rPr>
              <a:t>всего обморожения возникают в холодное зимнее время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при </a:t>
            </a:r>
            <a:r>
              <a:rPr lang="ru-RU" sz="2000" b="1" i="1" dirty="0" smtClean="0">
                <a:latin typeface="Bookman Old Style" pitchFamily="18" charset="0"/>
              </a:rPr>
              <a:t>температуре </a:t>
            </a:r>
            <a:r>
              <a:rPr lang="ru-RU" sz="2000" b="1" i="1" dirty="0" smtClean="0">
                <a:latin typeface="Bookman Old Style" pitchFamily="18" charset="0"/>
              </a:rPr>
              <a:t>окружающей</a:t>
            </a:r>
          </a:p>
          <a:p>
            <a:r>
              <a:rPr lang="ru-RU" sz="2000" b="1" i="1" dirty="0" smtClean="0">
                <a:latin typeface="Bookman Old Style" pitchFamily="18" charset="0"/>
              </a:rPr>
              <a:t> </a:t>
            </a:r>
            <a:r>
              <a:rPr lang="ru-RU" sz="2000" b="1" i="1" dirty="0" smtClean="0">
                <a:latin typeface="Bookman Old Style" pitchFamily="18" charset="0"/>
              </a:rPr>
              <a:t>среды ниже –10</a:t>
            </a:r>
            <a:r>
              <a:rPr lang="ru-RU" sz="2000" b="1" i="1" baseline="30000" dirty="0" smtClean="0">
                <a:latin typeface="Bookman Old Style" pitchFamily="18" charset="0"/>
              </a:rPr>
              <a:t>o</a:t>
            </a:r>
            <a:r>
              <a:rPr lang="ru-RU" sz="2000" b="1" i="1" dirty="0" smtClean="0">
                <a:latin typeface="Bookman Old Style" pitchFamily="18" charset="0"/>
              </a:rPr>
              <a:t>С - –20</a:t>
            </a:r>
            <a:r>
              <a:rPr lang="ru-RU" sz="2000" b="1" i="1" baseline="30000" dirty="0" smtClean="0">
                <a:latin typeface="Bookman Old Style" pitchFamily="18" charset="0"/>
              </a:rPr>
              <a:t>o</a:t>
            </a:r>
            <a:r>
              <a:rPr lang="ru-RU" sz="2000" b="1" i="1" dirty="0" smtClean="0">
                <a:latin typeface="Bookman Old Style" pitchFamily="18" charset="0"/>
              </a:rPr>
              <a:t> С.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При </a:t>
            </a:r>
            <a:r>
              <a:rPr lang="ru-RU" sz="2000" b="1" i="1" dirty="0" smtClean="0">
                <a:latin typeface="Bookman Old Style" pitchFamily="18" charset="0"/>
              </a:rPr>
              <a:t>длительном пребывании вне помещения,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особенно </a:t>
            </a:r>
            <a:r>
              <a:rPr lang="ru-RU" sz="2000" b="1" i="1" dirty="0" smtClean="0">
                <a:latin typeface="Bookman Old Style" pitchFamily="18" charset="0"/>
              </a:rPr>
              <a:t>при высокой влажности и сильном ветре,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обморожение </a:t>
            </a:r>
            <a:r>
              <a:rPr lang="ru-RU" sz="2000" b="1" i="1" dirty="0" smtClean="0">
                <a:latin typeface="Bookman Old Style" pitchFamily="18" charset="0"/>
              </a:rPr>
              <a:t>можно получить осенью и весной при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температуре </a:t>
            </a:r>
            <a:r>
              <a:rPr lang="ru-RU" sz="2000" b="1" i="1" dirty="0" smtClean="0">
                <a:latin typeface="Bookman Old Style" pitchFamily="18" charset="0"/>
              </a:rPr>
              <a:t>воздуха выше нуля.</a:t>
            </a:r>
            <a:endParaRPr lang="ru-RU" sz="20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latin typeface="Bookman Old Style" pitchFamily="18" charset="0"/>
              </a:rPr>
              <a:t>Травматизм</a:t>
            </a:r>
            <a:endParaRPr lang="ru-RU" sz="40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gri-zimo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428604"/>
            <a:ext cx="1857388" cy="9286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npspicturenps1678775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0958" y="428604"/>
            <a:ext cx="1319193" cy="8799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1321342280_golole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43768" y="5072074"/>
            <a:ext cx="978057" cy="6762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69659664_1295800354_29959_mai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43174" y="5429264"/>
            <a:ext cx="1459531" cy="9778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2591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00562" y="500042"/>
            <a:ext cx="764481" cy="9492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1562684.755431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85720" y="2214554"/>
            <a:ext cx="849845" cy="722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1_1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01012" y="2571744"/>
            <a:ext cx="1142988" cy="7543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1285852" y="2143116"/>
            <a:ext cx="667843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latin typeface="Bookman Old Style" pitchFamily="18" charset="0"/>
              </a:rPr>
              <a:t>Санки, лыжи, коньки – самые </a:t>
            </a:r>
            <a:r>
              <a:rPr lang="ru-RU" sz="2000" b="1" i="1" dirty="0" smtClean="0">
                <a:latin typeface="Bookman Old Style" pitchFamily="18" charset="0"/>
              </a:rPr>
              <a:t>любимые</a:t>
            </a:r>
          </a:p>
          <a:p>
            <a:r>
              <a:rPr lang="ru-RU" sz="2000" b="1" i="1" dirty="0" smtClean="0">
                <a:latin typeface="Bookman Old Style" pitchFamily="18" charset="0"/>
              </a:rPr>
              <a:t> </a:t>
            </a:r>
            <a:r>
              <a:rPr lang="ru-RU" sz="2000" b="1" i="1" dirty="0" smtClean="0">
                <a:latin typeface="Bookman Old Style" pitchFamily="18" charset="0"/>
              </a:rPr>
              <a:t>развлечения детей зимой.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К </a:t>
            </a:r>
            <a:r>
              <a:rPr lang="ru-RU" sz="2000" b="1" i="1" dirty="0" smtClean="0">
                <a:latin typeface="Bookman Old Style" pitchFamily="18" charset="0"/>
              </a:rPr>
              <a:t>сожалению, именно они становятся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причиной </a:t>
            </a:r>
            <a:r>
              <a:rPr lang="ru-RU" sz="2000" b="1" i="1" dirty="0" smtClean="0">
                <a:latin typeface="Bookman Old Style" pitchFamily="18" charset="0"/>
              </a:rPr>
              <a:t>многих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травм</a:t>
            </a:r>
            <a:r>
              <a:rPr lang="ru-RU" sz="2000" b="1" i="1" dirty="0" smtClean="0">
                <a:latin typeface="Bookman Old Style" pitchFamily="18" charset="0"/>
              </a:rPr>
              <a:t>.  </a:t>
            </a:r>
            <a:r>
              <a:rPr lang="ru-RU" sz="2000" b="1" i="1" dirty="0" smtClean="0">
                <a:latin typeface="Bookman Old Style" pitchFamily="18" charset="0"/>
              </a:rPr>
              <a:t>Здесь </a:t>
            </a:r>
            <a:r>
              <a:rPr lang="ru-RU" sz="2000" b="1" i="1" dirty="0" smtClean="0">
                <a:latin typeface="Bookman Old Style" pitchFamily="18" charset="0"/>
              </a:rPr>
              <a:t>возрастает роль взрослых,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которые </a:t>
            </a:r>
            <a:r>
              <a:rPr lang="ru-RU" sz="2000" b="1" i="1" dirty="0" smtClean="0">
                <a:latin typeface="Bookman Old Style" pitchFamily="18" charset="0"/>
              </a:rPr>
              <a:t>должны научить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ребенка </a:t>
            </a:r>
            <a:r>
              <a:rPr lang="ru-RU" sz="2000" b="1" i="1" dirty="0" smtClean="0">
                <a:latin typeface="Bookman Old Style" pitchFamily="18" charset="0"/>
              </a:rPr>
              <a:t>правилам поведения,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позволяющим </a:t>
            </a:r>
            <a:r>
              <a:rPr lang="ru-RU" sz="2000" b="1" i="1" dirty="0" smtClean="0">
                <a:latin typeface="Bookman Old Style" pitchFamily="18" charset="0"/>
              </a:rPr>
              <a:t>избежать получения травм, </a:t>
            </a:r>
            <a:r>
              <a:rPr lang="ru-RU" sz="2000" b="1" i="1" dirty="0" smtClean="0">
                <a:latin typeface="Bookman Old Style" pitchFamily="18" charset="0"/>
              </a:rPr>
              <a:t>и</a:t>
            </a:r>
          </a:p>
          <a:p>
            <a:r>
              <a:rPr lang="ru-RU" sz="2000" b="1" i="1" dirty="0" smtClean="0">
                <a:latin typeface="Bookman Old Style" pitchFamily="18" charset="0"/>
              </a:rPr>
              <a:t> </a:t>
            </a:r>
            <a:r>
              <a:rPr lang="ru-RU" sz="2000" b="1" i="1" dirty="0" smtClean="0">
                <a:latin typeface="Bookman Old Style" pitchFamily="18" charset="0"/>
              </a:rPr>
              <a:t>усилить контроль за их соблюдением</a:t>
            </a:r>
            <a:endParaRPr lang="ru-RU" sz="20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latin typeface="Bookman Old Style" pitchFamily="18" charset="0"/>
              </a:rPr>
              <a:t>Правильная одежда </a:t>
            </a:r>
            <a:br>
              <a:rPr lang="ru-RU" sz="4000" b="1" i="1" dirty="0" smtClean="0">
                <a:latin typeface="Bookman Old Style" pitchFamily="18" charset="0"/>
              </a:rPr>
            </a:br>
            <a:r>
              <a:rPr lang="ru-RU" sz="4000" b="1" i="1" dirty="0" smtClean="0">
                <a:latin typeface="Bookman Old Style" pitchFamily="18" charset="0"/>
              </a:rPr>
              <a:t>зимой</a:t>
            </a:r>
            <a:endParaRPr lang="ru-RU" sz="40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28" y="2500306"/>
            <a:ext cx="687079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latin typeface="Bookman Old Style" pitchFamily="18" charset="0"/>
              </a:rPr>
              <a:t>При занятиях на улице поздней осенью и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зимой </a:t>
            </a:r>
            <a:r>
              <a:rPr lang="ru-RU" sz="2000" b="1" i="1" dirty="0" smtClean="0">
                <a:latin typeface="Bookman Old Style" pitchFamily="18" charset="0"/>
              </a:rPr>
              <a:t>на человека воздействует 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не</a:t>
            </a:r>
            <a:r>
              <a:rPr lang="ru-RU" sz="2000" b="1" i="1" dirty="0" smtClean="0">
                <a:latin typeface="Bookman Old Style" pitchFamily="18" charset="0"/>
              </a:rPr>
              <a:t> только низкая температура.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Это </a:t>
            </a:r>
            <a:r>
              <a:rPr lang="ru-RU" sz="2000" b="1" i="1" dirty="0" smtClean="0">
                <a:latin typeface="Bookman Old Style" pitchFamily="18" charset="0"/>
              </a:rPr>
              <a:t>еще и ветер с влажностью, которые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очень </a:t>
            </a:r>
            <a:r>
              <a:rPr lang="ru-RU" sz="2000" b="1" i="1" dirty="0" smtClean="0">
                <a:latin typeface="Bookman Old Style" pitchFamily="18" charset="0"/>
              </a:rPr>
              <a:t>сильно влияют на субъективное </a:t>
            </a:r>
            <a:endParaRPr lang="ru-RU" sz="2000" b="1" i="1" dirty="0" smtClean="0">
              <a:latin typeface="Bookman Old Style" pitchFamily="18" charset="0"/>
            </a:endParaRPr>
          </a:p>
          <a:p>
            <a:r>
              <a:rPr lang="ru-RU" sz="2000" b="1" i="1" dirty="0" smtClean="0">
                <a:latin typeface="Bookman Old Style" pitchFamily="18" charset="0"/>
              </a:rPr>
              <a:t>ощущение </a:t>
            </a:r>
            <a:r>
              <a:rPr lang="ru-RU" sz="2000" b="1" i="1" dirty="0" smtClean="0">
                <a:latin typeface="Bookman Old Style" pitchFamily="18" charset="0"/>
              </a:rPr>
              <a:t>холода</a:t>
            </a:r>
            <a:r>
              <a:rPr lang="ru-RU" sz="2000" b="1" i="1" dirty="0" smtClean="0">
                <a:latin typeface="Bookman Old Style" pitchFamily="18" charset="0"/>
              </a:rPr>
              <a:t>.</a:t>
            </a:r>
          </a:p>
          <a:p>
            <a:r>
              <a:rPr lang="ru-RU" sz="2000" b="1" i="1" dirty="0" smtClean="0">
                <a:latin typeface="Bookman Old Style" pitchFamily="18" charset="0"/>
              </a:rPr>
              <a:t>Правильная одежда зимой может вас спасти.</a:t>
            </a:r>
            <a:endParaRPr lang="ru-RU" sz="2000" b="1" i="1" dirty="0">
              <a:latin typeface="Bookman Old Style" pitchFamily="18" charset="0"/>
            </a:endParaRPr>
          </a:p>
        </p:txBody>
      </p:sp>
      <p:pic>
        <p:nvPicPr>
          <p:cNvPr id="5" name="Рисунок 4" descr="stilnie-zhenskie-puxovik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571480"/>
            <a:ext cx="804029" cy="11477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a5dccaad28e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58082" y="5214950"/>
            <a:ext cx="1071556" cy="1071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0_793e0_5585b382_X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43834" y="642918"/>
            <a:ext cx="892164" cy="10347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3jL7VW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0" y="5000636"/>
            <a:ext cx="1781180" cy="1424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2_522091-481_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01024" y="2643182"/>
            <a:ext cx="761987" cy="761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819331.87018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2857496"/>
            <a:ext cx="1143008" cy="1143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109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Опасности зимой </vt:lpstr>
      <vt:lpstr>Переохлаждение </vt:lpstr>
      <vt:lpstr>Слайд 3</vt:lpstr>
      <vt:lpstr>Обморожение</vt:lpstr>
      <vt:lpstr>Слайд 5</vt:lpstr>
      <vt:lpstr>Травматизм</vt:lpstr>
      <vt:lpstr>Слайд 7</vt:lpstr>
      <vt:lpstr>Правильная одежда  зимой</vt:lpstr>
      <vt:lpstr>Слайд 9</vt:lpstr>
      <vt:lpstr>Слайд 10</vt:lpstr>
      <vt:lpstr>Зима может быть опасной.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Опасности зимой </dc:title>
  <dc:creator>кк</dc:creator>
  <cp:lastModifiedBy>кк</cp:lastModifiedBy>
  <cp:revision>8</cp:revision>
  <dcterms:created xsi:type="dcterms:W3CDTF">2013-01-05T11:08:32Z</dcterms:created>
  <dcterms:modified xsi:type="dcterms:W3CDTF">2013-01-05T13:38:59Z</dcterms:modified>
</cp:coreProperties>
</file>