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F0873D-32AA-4D9A-B34D-D864A687A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47644-D711-41F4-AD2B-E46330685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DCA6B-2208-44B0-90DB-9E1BDAB0D9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7345B072-BEE6-4B88-A0A2-7C2494E287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FA2BB-83D4-4AD3-987B-2946F8475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DFC38-B244-418A-9D8C-4961C1AEF6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9D3E-4CD2-4D54-9D11-B4635DEB4C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2AA23-C651-41F6-995C-B35EC00B7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73093-8325-4B00-A763-25959C401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569B-79D9-47FC-9C34-B0776A9510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B743D-9D9C-4662-94DC-03BD11CD0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053ED-12E8-4810-96A1-431F24740E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84780C5-C264-4EC4-A2C6-C55AF38152D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D:\&#1052;&#1072;&#1084;&#1072;\&#1087;&#1088;&#1077;&#1079;&#1077;&#1085;&#1090;&#1072;&#1094;&#1080;&#1080;\&#1055;&#1088;&#1077;&#1079;&#1077;&#1085;&#1090;&#1072;&#1094;&#1080;&#1103;\&#1041;&#1080;-2%20&#1080;%20&#1063;&#1080;&#1095;&#1077;&#1088;&#1080;&#1085;&#1072;%20-%20&#1052;&#1086;&#1081;%20&#1088;&#1086;&#1082;-&#1085;-&#1088;&#1086;&#1083;&#1083;.mp3" TargetMode="External"/><Relationship Id="rId2" Type="http://schemas.openxmlformats.org/officeDocument/2006/relationships/audio" Target="file:///D:\&#1052;&#1072;&#1084;&#1072;\&#1087;&#1088;&#1077;&#1079;&#1077;&#1085;&#1090;&#1072;&#1094;&#1080;&#1080;\&#1055;&#1088;&#1077;&#1079;&#1077;&#1085;&#1090;&#1072;&#1094;&#1080;&#1103;\012.mp3" TargetMode="External"/><Relationship Id="rId1" Type="http://schemas.openxmlformats.org/officeDocument/2006/relationships/audio" Target="file:///D:\&#1052;&#1072;&#1084;&#1072;\&#1087;&#1088;&#1077;&#1079;&#1077;&#1085;&#1090;&#1072;&#1094;&#1080;&#1080;\&#1055;&#1088;&#1077;&#1079;&#1077;&#1085;&#1090;&#1072;&#1094;&#1080;&#1103;\15491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2;&#1072;&#1084;&#1072;\&#1087;&#1088;&#1077;&#1079;&#1077;&#1085;&#1090;&#1072;&#1094;&#1080;&#1080;\&#1055;&#1088;&#1077;&#1079;&#1077;&#1085;&#1090;&#1072;&#1094;&#1080;&#1103;\016.mp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72;\&#1087;&#1088;&#1077;&#1079;&#1077;&#1085;&#1090;&#1072;&#1094;&#1080;&#1080;\&#1055;&#1088;&#1077;&#1079;&#1077;&#1085;&#1090;&#1072;&#1094;&#1080;&#1103;\020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72;\&#1087;&#1088;&#1077;&#1079;&#1077;&#1085;&#1090;&#1072;&#1094;&#1080;&#1080;\&#1055;&#1088;&#1077;&#1079;&#1077;&#1085;&#1090;&#1072;&#1094;&#1080;&#1103;\021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72;\&#1083;&#1086;&#1075;&#1086;&#1087;&#1077;&#1076;\&#1055;&#1088;&#1077;&#1079;&#1077;&#1085;&#1090;&#1072;&#1094;&#1080;&#1103;\A%20Hero%20Comes%20Home%20-%20Robin%20Wright-Penn%20(1).mp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72;\&#1083;&#1086;&#1075;&#1086;&#1087;&#1077;&#1076;\&#1055;&#1088;&#1077;&#1079;&#1077;&#1085;&#1090;&#1072;&#1094;&#1080;&#1103;\A%20Hero%20Comes%20Home%20-%20Robin%20Wright-Penn%20(1)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72;\&#1083;&#1086;&#1075;&#1086;&#1087;&#1077;&#1076;\&#1055;&#1088;&#1077;&#1079;&#1077;&#1085;&#1090;&#1072;&#1094;&#1080;&#1103;\05.%20Frenzy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72;\&#1083;&#1086;&#1075;&#1086;&#1087;&#1077;&#1076;\&#1055;&#1088;&#1077;&#1079;&#1077;&#1085;&#1090;&#1072;&#1094;&#1080;&#1103;\A%20Hero%20Comes%20Home%20-%20Robin%20Wright-Penn%20(1)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4;&#1072;\&#1083;&#1086;&#1075;&#1086;&#1087;&#1077;&#1076;\&#1055;&#1088;&#1077;&#1079;&#1077;&#1085;&#1090;&#1072;&#1094;&#1080;&#1103;\09-dozhdik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1549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6453188"/>
            <a:ext cx="304800" cy="304800"/>
          </a:xfrm>
          <a:prstGeom prst="rect">
            <a:avLst/>
          </a:prstGeom>
          <a:noFill/>
        </p:spPr>
      </p:pic>
      <p:pic>
        <p:nvPicPr>
          <p:cNvPr id="8" name="Picture 7" descr="D:\Мама\логопед\Весна\40245432_18610949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01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309320"/>
            <a:ext cx="304800" cy="304800"/>
          </a:xfrm>
          <a:prstGeom prst="rect">
            <a:avLst/>
          </a:prstGeom>
          <a:noFill/>
        </p:spPr>
      </p:pic>
      <p:pic>
        <p:nvPicPr>
          <p:cNvPr id="10251" name="Би-2 и Чичерина - Мой рок-н-ролл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7" fill="hold"/>
                                        <p:tgtEl>
                                          <p:spTgt spid="10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60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960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2100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audio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01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37288"/>
            <a:ext cx="304800" cy="304800"/>
          </a:xfrm>
          <a:prstGeom prst="rect">
            <a:avLst/>
          </a:prstGeom>
          <a:noFill/>
        </p:spPr>
      </p:pic>
      <p:pic>
        <p:nvPicPr>
          <p:cNvPr id="12292" name="Picture 4" descr="photo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41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0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15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_71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7" name="02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75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3" name="A Hero Comes Home - Robin Wright-Penn (1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8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A Hero Comes Home - Robin Wright-Penn (1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8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chu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1" name="05. Frenz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81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kara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5" name="A Hero Comes Home - Robin Wright-Penn (1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8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�1 (21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8" name="09-dozhdi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8" y="64531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5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334</TotalTime>
  <Words>0</Words>
  <Application>Microsoft Office PowerPoint</Application>
  <PresentationFormat>Экран (4:3)</PresentationFormat>
  <Paragraphs>0</Paragraphs>
  <Slides>9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Wingdings</vt:lpstr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Гарнова Н.Н.</dc:creator>
  <cp:lastModifiedBy>New</cp:lastModifiedBy>
  <cp:revision>10</cp:revision>
  <dcterms:created xsi:type="dcterms:W3CDTF">2002-02-16T21:38:47Z</dcterms:created>
  <dcterms:modified xsi:type="dcterms:W3CDTF">2014-01-04T20:30:11Z</dcterms:modified>
</cp:coreProperties>
</file>