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1" r:id="rId5"/>
    <p:sldId id="263" r:id="rId6"/>
    <p:sldId id="267" r:id="rId7"/>
    <p:sldId id="268" r:id="rId8"/>
    <p:sldId id="269" r:id="rId9"/>
    <p:sldId id="270" r:id="rId10"/>
    <p:sldId id="271" r:id="rId11"/>
    <p:sldId id="262" r:id="rId12"/>
    <p:sldId id="266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0E90EEA-A2BB-4DCA-BC64-30C528D1C887}" type="datetimeFigureOut">
              <a:rPr lang="ru-RU" smtClean="0"/>
              <a:pPr/>
              <a:t>04.01.2014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31BAEE0-39CC-4430-8602-4FA6D21540D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Comic Sans MS" pitchFamily="66" charset="0"/>
              </a:rPr>
              <a:t>Портфолио учителя- логопеда</a:t>
            </a:r>
            <a:endParaRPr lang="ru-RU" b="1" dirty="0"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6372200" y="4221088"/>
            <a:ext cx="72008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14500" y="2564904"/>
            <a:ext cx="5715000" cy="4293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188640"/>
            <a:ext cx="4243125" cy="32637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067944" y="3198222"/>
            <a:ext cx="4879704" cy="365977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4716017" y="287588"/>
            <a:ext cx="4104456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Проведение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 мастер-класса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для педагогов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« Артикуляционная гимнастика в детском саду»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147248" cy="107327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/>
              <a:t>МОИ ДОСТИЖЕНИЯ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r>
              <a:rPr lang="ru-RU" sz="2400" b="1" dirty="0" smtClean="0"/>
              <a:t>Лауреат конкурса « Педагог года-2010»</a:t>
            </a:r>
            <a:endParaRPr lang="ru-RU" sz="2400" b="1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" y="1916832"/>
            <a:ext cx="3610744" cy="30963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2467578"/>
            <a:ext cx="4038600" cy="30356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4" name="Picture 2" descr="C:\Users\Admin\Desktop\2012-11-30 1\1 001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620688"/>
            <a:ext cx="3670175" cy="52565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2" descr="C:\Users\Admin\Desktop\2012-11-30 3\3 00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4008" y="620688"/>
            <a:ext cx="3728538" cy="53435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372200" y="4437112"/>
            <a:ext cx="2520280" cy="242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043608" y="692696"/>
            <a:ext cx="58143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Специалисты речи как поэты, </a:t>
            </a:r>
          </a:p>
          <a:p>
            <a:r>
              <a:rPr lang="ru-RU" sz="2400" b="1" dirty="0" smtClean="0"/>
              <a:t>Они не только возятся с детьми,</a:t>
            </a:r>
          </a:p>
          <a:p>
            <a:r>
              <a:rPr lang="ru-RU" sz="2400" b="1" dirty="0" smtClean="0"/>
              <a:t>Сияют отражённым ярким светом</a:t>
            </a:r>
          </a:p>
          <a:p>
            <a:r>
              <a:rPr lang="ru-RU" sz="2400" b="1" dirty="0" smtClean="0"/>
              <a:t>Ребячьих душ, которым помогли.</a:t>
            </a:r>
          </a:p>
          <a:p>
            <a:r>
              <a:rPr lang="ru-RU" sz="2400" b="1" dirty="0" smtClean="0"/>
              <a:t>Есть божий дар в высоком том призванье - </a:t>
            </a:r>
          </a:p>
          <a:p>
            <a:r>
              <a:rPr lang="ru-RU" sz="2400" b="1" dirty="0" smtClean="0"/>
              <a:t>Дарить детишкам красноречья свет.</a:t>
            </a:r>
          </a:p>
          <a:p>
            <a:r>
              <a:rPr lang="ru-RU" sz="2400" b="1" dirty="0" smtClean="0"/>
              <a:t>Большую роль в дошкольном воспитанье</a:t>
            </a:r>
          </a:p>
          <a:p>
            <a:r>
              <a:rPr lang="ru-RU" sz="2400" b="1" dirty="0" smtClean="0"/>
              <a:t>Играет, без сомненья, ЛОГОПЕД</a:t>
            </a:r>
            <a:r>
              <a:rPr lang="ru-RU" b="1" dirty="0" smtClean="0"/>
              <a:t>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Смирнова Татьяна Валерьевна</a:t>
            </a:r>
            <a:endParaRPr lang="ru-RU" dirty="0"/>
          </a:p>
        </p:txBody>
      </p:sp>
      <p:pic>
        <p:nvPicPr>
          <p:cNvPr id="2050" name="Picture 2" descr="D:\Фото мамы\IMG_838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131840" y="1916832"/>
            <a:ext cx="3600399" cy="47525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Общие сведения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114040"/>
          </a:xfrm>
        </p:spPr>
        <p:txBody>
          <a:bodyPr>
            <a:noAutofit/>
          </a:bodyPr>
          <a:lstStyle/>
          <a:p>
            <a:r>
              <a:rPr lang="ru-RU" sz="1800" b="1" dirty="0" smtClean="0">
                <a:solidFill>
                  <a:srgbClr val="FFC000"/>
                </a:solidFill>
              </a:rPr>
              <a:t>Должность</a:t>
            </a:r>
            <a:r>
              <a:rPr lang="ru-RU" sz="1800" dirty="0" smtClean="0"/>
              <a:t>: Учитель-логопед;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Место работы</a:t>
            </a:r>
            <a:r>
              <a:rPr lang="ru-RU" sz="1800" dirty="0" smtClean="0"/>
              <a:t>: Муниципальное Бюджетное Дошкольное Образовательное Учреждение « Детский сад комбинированного вида № 52»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Образование</a:t>
            </a:r>
            <a:r>
              <a:rPr lang="ru-RU" sz="1800" dirty="0" smtClean="0"/>
              <a:t>: 1990г.- Благовещенское педагогическое училище №1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Специальность</a:t>
            </a:r>
            <a:r>
              <a:rPr lang="ru-RU" sz="1800" dirty="0" smtClean="0"/>
              <a:t>: учитель начальных классов</a:t>
            </a:r>
          </a:p>
          <a:p>
            <a:r>
              <a:rPr lang="ru-RU" sz="1800" dirty="0" smtClean="0"/>
              <a:t> 2013г.-Московский  государственный гуманитарный университет им. Шолохова М.А.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Специальность</a:t>
            </a:r>
            <a:r>
              <a:rPr lang="ru-RU" sz="1800" dirty="0" smtClean="0">
                <a:solidFill>
                  <a:srgbClr val="FFC000"/>
                </a:solidFill>
              </a:rPr>
              <a:t>: </a:t>
            </a:r>
            <a:r>
              <a:rPr lang="ru-RU" sz="1800" dirty="0" smtClean="0"/>
              <a:t>учитель -логопед</a:t>
            </a:r>
          </a:p>
          <a:p>
            <a:r>
              <a:rPr lang="ru-RU" sz="1800" b="1" dirty="0" smtClean="0">
                <a:solidFill>
                  <a:srgbClr val="FFC000"/>
                </a:solidFill>
              </a:rPr>
              <a:t>Опыт работы</a:t>
            </a:r>
            <a:r>
              <a:rPr lang="ru-RU" sz="1800" dirty="0" smtClean="0">
                <a:solidFill>
                  <a:srgbClr val="FFC000"/>
                </a:solidFill>
              </a:rPr>
              <a:t>: </a:t>
            </a:r>
          </a:p>
          <a:p>
            <a:r>
              <a:rPr lang="ru-RU" sz="1800" dirty="0" smtClean="0"/>
              <a:t>1990-2000г. Бутиковская средняя школа ,Тульской области</a:t>
            </a:r>
          </a:p>
          <a:p>
            <a:r>
              <a:rPr lang="ru-RU" sz="1800" dirty="0" smtClean="0"/>
              <a:t>Учитель начальных классов</a:t>
            </a:r>
          </a:p>
          <a:p>
            <a:r>
              <a:rPr lang="ru-RU" sz="1800" dirty="0" smtClean="0"/>
              <a:t>2003-2012г.МБДОУ « Детский сад комбинированного вида № 52» п. Березняки, Сергиево-Посадского района </a:t>
            </a:r>
          </a:p>
          <a:p>
            <a:r>
              <a:rPr lang="ru-RU" sz="1800" dirty="0" smtClean="0"/>
              <a:t>Воспитатель,</a:t>
            </a:r>
          </a:p>
          <a:p>
            <a:r>
              <a:rPr lang="ru-RU" sz="1800" dirty="0" smtClean="0"/>
              <a:t>С 2012г.-учитель-логопед</a:t>
            </a:r>
          </a:p>
          <a:p>
            <a:endParaRPr lang="ru-RU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548680"/>
            <a:ext cx="7992888" cy="68788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</a:rPr>
              <a:t>Педагогический стаж  </a:t>
            </a:r>
            <a:r>
              <a:rPr lang="ru-RU" dirty="0" smtClean="0"/>
              <a:t>20 лет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В должности учителя-логопеда   </a:t>
            </a:r>
            <a:r>
              <a:rPr lang="ru-RU" dirty="0" smtClean="0"/>
              <a:t>1 год</a:t>
            </a:r>
          </a:p>
          <a:p>
            <a:endParaRPr lang="ru-RU" dirty="0" smtClean="0"/>
          </a:p>
          <a:p>
            <a:r>
              <a:rPr lang="ru-RU" b="1" dirty="0" smtClean="0">
                <a:solidFill>
                  <a:srgbClr val="FFC000"/>
                </a:solidFill>
              </a:rPr>
              <a:t>Повышение квалификации: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2005г. « Игра в жизни ребенка»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2012г. « Постановка звуков у детей с дизартрией при помощи постановочных зондов. Игровые приемы автоматизации звуков»- 8часов, АНО « Логопед плюс».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2012г.-</a:t>
            </a:r>
            <a:r>
              <a:rPr lang="ru-RU" dirty="0" smtClean="0"/>
              <a:t> "</a:t>
            </a:r>
            <a:r>
              <a:rPr lang="ru-RU" b="1" dirty="0" smtClean="0"/>
              <a:t>Комплексная система коррекции общего недоразвития речи у дошкольников»-16часов, АНО « Логопед плюс».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ru-RU" b="1" dirty="0" smtClean="0"/>
              <a:t>2012г.  «Формирование слоговой структуры слова у детей»- 8часов, АНО « Логопед плюс».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endParaRPr lang="ru-RU" b="1" dirty="0" smtClean="0"/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  <a:p>
            <a:endParaRPr lang="ru-RU" b="1" dirty="0" smtClean="0">
              <a:solidFill>
                <a:srgbClr val="FFC000"/>
              </a:solidFill>
            </a:endParaRPr>
          </a:p>
          <a:p>
            <a:endParaRPr lang="ru-RU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2960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>Нормативно - правовая документация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/>
              <a:t>"</a:t>
            </a:r>
            <a:r>
              <a:rPr lang="ru-RU" sz="1600" b="1" dirty="0" smtClean="0"/>
              <a:t>Умей подчиняться закону, дисциплине, порядку. Умение подчиняться законам - высшее выражение свободы".   </a:t>
            </a:r>
            <a:br>
              <a:rPr lang="ru-RU" sz="1600" b="1" dirty="0" smtClean="0"/>
            </a:br>
            <a:r>
              <a:rPr lang="ru-RU" sz="1600" b="1" dirty="0" smtClean="0"/>
              <a:t>В.А.Сухомлинский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547664" y="1722437"/>
            <a:ext cx="7139136" cy="5135563"/>
          </a:xfrm>
        </p:spPr>
        <p:txBody>
          <a:bodyPr>
            <a:noAutofit/>
          </a:bodyPr>
          <a:lstStyle/>
          <a:p>
            <a:r>
              <a:rPr lang="ru-RU" sz="2000" b="1" dirty="0" smtClean="0"/>
              <a:t>Закон РФ "Об образовании".</a:t>
            </a:r>
          </a:p>
          <a:p>
            <a:r>
              <a:rPr lang="ru-RU" sz="2000" b="1" dirty="0" smtClean="0"/>
              <a:t>«Конвенция о правах ребенка»</a:t>
            </a:r>
          </a:p>
          <a:p>
            <a:r>
              <a:rPr lang="ru-RU" sz="2000" b="1" dirty="0" smtClean="0"/>
              <a:t>«Концепция дошкольного образования».</a:t>
            </a:r>
          </a:p>
          <a:p>
            <a:r>
              <a:rPr lang="ru-RU" sz="2000" b="1" dirty="0" smtClean="0"/>
              <a:t>«Типовое положение о дошкольном образовательном учреждении».</a:t>
            </a:r>
          </a:p>
          <a:p>
            <a:r>
              <a:rPr lang="ru-RU" sz="2000" b="1" dirty="0" smtClean="0"/>
              <a:t>Закон РФ "Об основных гарантиях прав ребенка в Российской Федерации».</a:t>
            </a:r>
          </a:p>
          <a:p>
            <a:r>
              <a:rPr lang="ru-RU" sz="2000" b="1" dirty="0" smtClean="0"/>
              <a:t>Перечень программ, прошедших экспертизу федерального уровня, содержится в информационных письмах Минобразования России от 24.03.95, от 29.01.96.</a:t>
            </a:r>
          </a:p>
          <a:p>
            <a:r>
              <a:rPr lang="ru-RU" sz="2000" b="1" dirty="0" smtClean="0"/>
              <a:t> Письмо министерства образования РФ "О </a:t>
            </a:r>
            <a:r>
              <a:rPr lang="ru-RU" sz="2000" b="1" dirty="0" err="1" smtClean="0"/>
              <a:t>психолого-медико-педагогическом</a:t>
            </a:r>
            <a:r>
              <a:rPr lang="ru-RU" sz="2000" b="1" dirty="0" smtClean="0"/>
              <a:t> консилиуме (</a:t>
            </a:r>
            <a:r>
              <a:rPr lang="ru-RU" sz="2000" b="1" dirty="0" err="1" smtClean="0"/>
              <a:t>ПМПк</a:t>
            </a:r>
            <a:r>
              <a:rPr lang="ru-RU" sz="2000" b="1" dirty="0" smtClean="0"/>
              <a:t>) в образовательном учреждении".</a:t>
            </a:r>
            <a:endParaRPr lang="ru-RU" sz="20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Профессия педагога – это самая важная профессия на земле. Она стала моей жизнью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3" name="Picture 3" descr="D:\Фото мамы\SANY061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1700808"/>
            <a:ext cx="4100264" cy="29523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3068960"/>
            <a:ext cx="4038600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3100" b="1" dirty="0" smtClean="0"/>
              <a:t>Хочется верить, что, вкладывая частицу своей души в каждого ребенка, я делаю мир добрее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60032" y="3829050"/>
            <a:ext cx="4038600" cy="30289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screen"/>
          <a:stretch>
            <a:fillRect/>
          </a:stretch>
        </p:blipFill>
        <p:spPr bwMode="auto">
          <a:xfrm>
            <a:off x="457200" y="2470944"/>
            <a:ext cx="4039985" cy="302998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400" b="1" dirty="0" smtClean="0"/>
              <a:t>Логопед– это не просто  человек, который призван «сеять» разумное, доброе, вечное. Логопед  помогает ребенку стать успешным:  уметь общаться со сверстниками и взрослыми.</a:t>
            </a:r>
            <a:br>
              <a:rPr lang="ru-RU" sz="2400" b="1" dirty="0" smtClean="0"/>
            </a:br>
            <a:endParaRPr lang="ru-RU" sz="2400" b="1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1628800"/>
            <a:ext cx="39604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14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648200" y="3429000"/>
            <a:ext cx="403860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23528" y="764704"/>
            <a:ext cx="4423653" cy="331774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5004048" y="1058976"/>
            <a:ext cx="396044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Открытое занятие для родителей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384309" y="3288232"/>
            <a:ext cx="4759691" cy="356976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167</TotalTime>
  <Words>382</Words>
  <Application>Microsoft Office PowerPoint</Application>
  <PresentationFormat>Экран (4:3)</PresentationFormat>
  <Paragraphs>56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Яркая</vt:lpstr>
      <vt:lpstr>Портфолио учителя- логопеда</vt:lpstr>
      <vt:lpstr>Смирнова Татьяна Валерьевна</vt:lpstr>
      <vt:lpstr>Общие сведения</vt:lpstr>
      <vt:lpstr>Слайд 4</vt:lpstr>
      <vt:lpstr>Нормативно - правовая документация  "Умей подчиняться закону, дисциплине, порядку. Умение подчиняться законам - высшее выражение свободы".    В.А.Сухомлинский  </vt:lpstr>
      <vt:lpstr>Профессия педагога – это самая важная профессия на земле. Она стала моей жизнью. </vt:lpstr>
      <vt:lpstr>Хочется верить, что, вкладывая частицу своей души в каждого ребенка, я делаю мир добрее. </vt:lpstr>
      <vt:lpstr>Логопед– это не просто  человек, который призван «сеять» разумное, доброе, вечное. Логопед  помогает ребенку стать успешным:  уметь общаться со сверстниками и взрослыми. </vt:lpstr>
      <vt:lpstr>Слайд 9</vt:lpstr>
      <vt:lpstr>Слайд 10</vt:lpstr>
      <vt:lpstr>МОИ ДОСТИЖЕНИЯ Лауреат конкурса « Педагог года-2010»</vt:lpstr>
      <vt:lpstr>Слайд 12</vt:lpstr>
      <vt:lpstr>Слайд 13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Портфолио учителя- логопеда</dc:title>
  <dc:creator>Admin</dc:creator>
  <cp:lastModifiedBy>Admin</cp:lastModifiedBy>
  <cp:revision>20</cp:revision>
  <dcterms:created xsi:type="dcterms:W3CDTF">2012-10-22T15:06:17Z</dcterms:created>
  <dcterms:modified xsi:type="dcterms:W3CDTF">2014-01-04T11:09:52Z</dcterms:modified>
</cp:coreProperties>
</file>