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0FA6C6-F453-4C09-8D30-3800CC183D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6C48490-8E04-46D3-8002-DDBE5D5EFE3E}">
      <dgm:prSet/>
      <dgm:spPr/>
      <dgm:t>
        <a:bodyPr/>
        <a:lstStyle/>
        <a:p>
          <a:pPr algn="ctr" rtl="0"/>
          <a:r>
            <a:rPr lang="ru-RU" b="1" dirty="0" smtClean="0"/>
            <a:t>Воспитатель:</a:t>
          </a:r>
          <a:endParaRPr lang="ru-RU" dirty="0"/>
        </a:p>
      </dgm:t>
    </dgm:pt>
    <dgm:pt modelId="{F37FB47F-F1A2-449F-A029-BB3961091F10}" type="parTrans" cxnId="{D92D1D90-0E34-4DE7-9D41-2AECA1675DFD}">
      <dgm:prSet/>
      <dgm:spPr/>
      <dgm:t>
        <a:bodyPr/>
        <a:lstStyle/>
        <a:p>
          <a:endParaRPr lang="ru-RU"/>
        </a:p>
      </dgm:t>
    </dgm:pt>
    <dgm:pt modelId="{C40F0B60-95EB-497E-9C72-ADD086095FD7}" type="sibTrans" cxnId="{D92D1D90-0E34-4DE7-9D41-2AECA1675DFD}">
      <dgm:prSet/>
      <dgm:spPr/>
      <dgm:t>
        <a:bodyPr/>
        <a:lstStyle/>
        <a:p>
          <a:endParaRPr lang="ru-RU"/>
        </a:p>
      </dgm:t>
    </dgm:pt>
    <dgm:pt modelId="{E3CF1BA7-6F1F-42E5-99FA-E1EB67E54A0D}">
      <dgm:prSet/>
      <dgm:spPr/>
      <dgm:t>
        <a:bodyPr/>
        <a:lstStyle/>
        <a:p>
          <a:pPr algn="ctr" rtl="0"/>
          <a:r>
            <a:rPr lang="ru-RU" b="1" dirty="0" smtClean="0"/>
            <a:t>С. Наталья Владимировна</a:t>
          </a:r>
          <a:endParaRPr lang="ru-RU" dirty="0"/>
        </a:p>
      </dgm:t>
    </dgm:pt>
    <dgm:pt modelId="{956D4572-41B4-4D2D-8140-B03C4D4D6FBB}" type="parTrans" cxnId="{371D03F1-A731-4BD1-B83A-29D4746C37A8}">
      <dgm:prSet/>
      <dgm:spPr/>
      <dgm:t>
        <a:bodyPr/>
        <a:lstStyle/>
        <a:p>
          <a:endParaRPr lang="ru-RU"/>
        </a:p>
      </dgm:t>
    </dgm:pt>
    <dgm:pt modelId="{38E321FF-4624-465E-B178-4EA5B6250AE8}" type="sibTrans" cxnId="{371D03F1-A731-4BD1-B83A-29D4746C37A8}">
      <dgm:prSet/>
      <dgm:spPr/>
      <dgm:t>
        <a:bodyPr/>
        <a:lstStyle/>
        <a:p>
          <a:endParaRPr lang="ru-RU"/>
        </a:p>
      </dgm:t>
    </dgm:pt>
    <dgm:pt modelId="{7930F14B-710B-4206-BBE3-09D3EF902DCD}" type="pres">
      <dgm:prSet presAssocID="{770FA6C6-F453-4C09-8D30-3800CC183D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B57D4F-A19E-4766-8E6C-1CBDF8FADD98}" type="pres">
      <dgm:prSet presAssocID="{26C48490-8E04-46D3-8002-DDBE5D5EFE3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248DA-6966-47EB-A17F-83E258421905}" type="pres">
      <dgm:prSet presAssocID="{C40F0B60-95EB-497E-9C72-ADD086095FD7}" presName="spacer" presStyleCnt="0"/>
      <dgm:spPr/>
    </dgm:pt>
    <dgm:pt modelId="{31FD51AC-0D61-4FE0-8132-19E1A9D58D5B}" type="pres">
      <dgm:prSet presAssocID="{E3CF1BA7-6F1F-42E5-99FA-E1EB67E54A0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BD9ACD-9C6A-4757-B0C3-AA6FDD9F1BF4}" type="presOf" srcId="{26C48490-8E04-46D3-8002-DDBE5D5EFE3E}" destId="{EBB57D4F-A19E-4766-8E6C-1CBDF8FADD98}" srcOrd="0" destOrd="0" presId="urn:microsoft.com/office/officeart/2005/8/layout/vList2"/>
    <dgm:cxn modelId="{D92D1D90-0E34-4DE7-9D41-2AECA1675DFD}" srcId="{770FA6C6-F453-4C09-8D30-3800CC183DD8}" destId="{26C48490-8E04-46D3-8002-DDBE5D5EFE3E}" srcOrd="0" destOrd="0" parTransId="{F37FB47F-F1A2-449F-A029-BB3961091F10}" sibTransId="{C40F0B60-95EB-497E-9C72-ADD086095FD7}"/>
    <dgm:cxn modelId="{371D03F1-A731-4BD1-B83A-29D4746C37A8}" srcId="{770FA6C6-F453-4C09-8D30-3800CC183DD8}" destId="{E3CF1BA7-6F1F-42E5-99FA-E1EB67E54A0D}" srcOrd="1" destOrd="0" parTransId="{956D4572-41B4-4D2D-8140-B03C4D4D6FBB}" sibTransId="{38E321FF-4624-465E-B178-4EA5B6250AE8}"/>
    <dgm:cxn modelId="{CDBF3152-E1D3-486A-AFC3-E0F60E6D01A9}" type="presOf" srcId="{770FA6C6-F453-4C09-8D30-3800CC183DD8}" destId="{7930F14B-710B-4206-BBE3-09D3EF902DCD}" srcOrd="0" destOrd="0" presId="urn:microsoft.com/office/officeart/2005/8/layout/vList2"/>
    <dgm:cxn modelId="{654E46F4-8F48-4D2F-8FC7-38030A05A464}" type="presOf" srcId="{E3CF1BA7-6F1F-42E5-99FA-E1EB67E54A0D}" destId="{31FD51AC-0D61-4FE0-8132-19E1A9D58D5B}" srcOrd="0" destOrd="0" presId="urn:microsoft.com/office/officeart/2005/8/layout/vList2"/>
    <dgm:cxn modelId="{D6C941E4-6097-448E-B116-8E2D1C228E6E}" type="presParOf" srcId="{7930F14B-710B-4206-BBE3-09D3EF902DCD}" destId="{EBB57D4F-A19E-4766-8E6C-1CBDF8FADD98}" srcOrd="0" destOrd="0" presId="urn:microsoft.com/office/officeart/2005/8/layout/vList2"/>
    <dgm:cxn modelId="{F0668996-B20F-4F12-99D7-EBFDE36BE266}" type="presParOf" srcId="{7930F14B-710B-4206-BBE3-09D3EF902DCD}" destId="{F8D248DA-6966-47EB-A17F-83E258421905}" srcOrd="1" destOrd="0" presId="urn:microsoft.com/office/officeart/2005/8/layout/vList2"/>
    <dgm:cxn modelId="{4037793F-3D5B-433E-8B88-AB0E678018D6}" type="presParOf" srcId="{7930F14B-710B-4206-BBE3-09D3EF902DCD}" destId="{31FD51AC-0D61-4FE0-8132-19E1A9D58D5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B57D4F-A19E-4766-8E6C-1CBDF8FADD98}">
      <dsp:nvSpPr>
        <dsp:cNvPr id="0" name=""/>
        <dsp:cNvSpPr/>
      </dsp:nvSpPr>
      <dsp:spPr>
        <a:xfrm>
          <a:off x="0" y="12773"/>
          <a:ext cx="8062912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Воспитатель:</a:t>
          </a:r>
          <a:endParaRPr lang="ru-RU" sz="2900" kern="1200" dirty="0"/>
        </a:p>
      </dsp:txBody>
      <dsp:txXfrm>
        <a:off x="0" y="12773"/>
        <a:ext cx="8062912" cy="695565"/>
      </dsp:txXfrm>
    </dsp:sp>
    <dsp:sp modelId="{31FD51AC-0D61-4FE0-8132-19E1A9D58D5B}">
      <dsp:nvSpPr>
        <dsp:cNvPr id="0" name=""/>
        <dsp:cNvSpPr/>
      </dsp:nvSpPr>
      <dsp:spPr>
        <a:xfrm>
          <a:off x="0" y="791859"/>
          <a:ext cx="8062912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С. Наталья Владимировна</a:t>
          </a:r>
          <a:endParaRPr lang="ru-RU" sz="2900" kern="1200" dirty="0"/>
        </a:p>
      </dsp:txBody>
      <dsp:txXfrm>
        <a:off x="0" y="791859"/>
        <a:ext cx="8062912" cy="69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Плетение косы «Колосок»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40544" y="3643314"/>
          <a:ext cx="8062912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6286544"/>
          </a:xfrm>
        </p:spPr>
        <p:txBody>
          <a:bodyPr>
            <a:normAutofit fontScale="90000"/>
          </a:bodyPr>
          <a:lstStyle/>
          <a:p>
            <a:pPr marL="0" lvl="0" indent="457200" algn="ctr"/>
            <a: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Самой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популярной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косой, 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обычной русской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косы, 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считается «колосок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 </a:t>
            </a:r>
            <a:b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плетении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небольшой секрет – пряди, подхватываемые по бокам, должны быть одинаковыми, тогда коса будет смотреться аккуратно и красиво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Суть данной косы в том, что к первоначальным прядям при их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переплетении,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боков, </a:t>
            </a: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добавляются новые пряди. </a:t>
            </a:r>
            <a: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rgbClr val="0070C0"/>
                </a:solidFill>
              </a:rPr>
              <a:t/>
            </a:r>
            <a:br>
              <a:rPr lang="ru-RU" sz="3600" i="1" dirty="0" smtClean="0">
                <a:solidFill>
                  <a:srgbClr val="0070C0"/>
                </a:solidFill>
              </a:rPr>
            </a:br>
            <a:r>
              <a:rPr lang="ru-RU" sz="3600" i="1" dirty="0" smtClean="0">
                <a:solidFill>
                  <a:srgbClr val="0070C0"/>
                </a:solidFill>
              </a:rPr>
              <a:t/>
            </a:r>
            <a:br>
              <a:rPr lang="ru-RU" sz="3600" i="1" dirty="0" smtClean="0">
                <a:solidFill>
                  <a:srgbClr val="0070C0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3200" i="1" dirty="0" smtClean="0">
                <a:solidFill>
                  <a:srgbClr val="0070C0"/>
                </a:solidFill>
              </a:rPr>
              <a:t/>
            </a:r>
            <a:br>
              <a:rPr lang="ru-RU" sz="3200" i="1" dirty="0" smtClean="0">
                <a:solidFill>
                  <a:srgbClr val="0070C0"/>
                </a:solidFill>
              </a:rPr>
            </a:br>
            <a:endParaRPr lang="ru-RU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72560" cy="2571768"/>
          </a:xfrm>
        </p:spPr>
        <p:txBody>
          <a:bodyPr>
            <a:normAutofit fontScale="90000"/>
          </a:bodyPr>
          <a:lstStyle/>
          <a:p>
            <a:pPr marL="0" lvl="0" indent="457200" algn="just"/>
            <a:r>
              <a:rPr lang="ru-RU" sz="3600" i="1" dirty="0" smtClean="0">
                <a:solidFill>
                  <a:srgbClr val="0070C0"/>
                </a:solidFill>
                <a:effectLst/>
              </a:rPr>
              <a:t>1) Перед плетением необходимо хорошо прочесать волосы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.</a:t>
            </a:r>
            <a:r>
              <a:rPr lang="ru-RU" sz="3600" i="1" dirty="0" smtClean="0">
                <a:solidFill>
                  <a:srgbClr val="0070C0"/>
                </a:solidFill>
              </a:rPr>
              <a:t/>
            </a:r>
            <a:br>
              <a:rPr lang="ru-RU" sz="3600" i="1" dirty="0" smtClean="0">
                <a:solidFill>
                  <a:srgbClr val="0070C0"/>
                </a:solidFill>
              </a:rPr>
            </a:br>
            <a:r>
              <a:rPr lang="ru-RU" sz="3600" i="1" dirty="0" smtClean="0">
                <a:solidFill>
                  <a:srgbClr val="0070C0"/>
                </a:solidFill>
              </a:rPr>
              <a:t>    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2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) Отделить 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небольшую прядь 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волос.</a:t>
            </a:r>
            <a:br>
              <a:rPr lang="ru-RU" sz="3600" i="1" dirty="0" smtClean="0">
                <a:solidFill>
                  <a:srgbClr val="0070C0"/>
                </a:solidFill>
                <a:effectLst/>
              </a:rPr>
            </a:br>
            <a:endParaRPr lang="ru-RU" i="1" dirty="0">
              <a:solidFill>
                <a:srgbClr val="0070C0"/>
              </a:solidFill>
              <a:effectLst/>
            </a:endParaRPr>
          </a:p>
        </p:txBody>
      </p:sp>
      <p:pic>
        <p:nvPicPr>
          <p:cNvPr id="3" name="Рисунок 2" descr="Плетение косичек – возможность всегда оставаться неотразимой (обучение в картинках)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2928934"/>
            <a:ext cx="4857784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2857496"/>
          </a:xfrm>
        </p:spPr>
        <p:txBody>
          <a:bodyPr>
            <a:noAutofit/>
          </a:bodyPr>
          <a:lstStyle/>
          <a:p>
            <a:pPr marL="0" lvl="0" indent="457200" algn="ctr"/>
            <a:r>
              <a:rPr lang="ru-RU" sz="3200" i="1" dirty="0" smtClean="0">
                <a:solidFill>
                  <a:srgbClr val="0070C0"/>
                </a:solidFill>
                <a:effectLst/>
              </a:rPr>
              <a:t>3)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Берем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с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лобной части головы прядь и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делим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ее на 3 равные части, каждой из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которых,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для удобства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 нумеруем 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I, II и III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.</a:t>
            </a:r>
            <a:endParaRPr lang="ru-RU" sz="3200" i="1" dirty="0">
              <a:solidFill>
                <a:srgbClr val="0070C0"/>
              </a:solidFill>
              <a:effectLst/>
            </a:endParaRPr>
          </a:p>
        </p:txBody>
      </p:sp>
      <p:pic>
        <p:nvPicPr>
          <p:cNvPr id="3" name="Рисунок 2" descr="Плетение косичек – возможность всегда оставаться неотразимой (обучение в картинках)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28794" y="2786058"/>
            <a:ext cx="4929222" cy="3571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7494"/>
            <a:ext cx="8358246" cy="1947060"/>
          </a:xfrm>
        </p:spPr>
        <p:txBody>
          <a:bodyPr>
            <a:normAutofit/>
          </a:bodyPr>
          <a:lstStyle/>
          <a:p>
            <a:pPr marL="0" algn="ctr"/>
            <a:r>
              <a:rPr lang="ru-RU" sz="3200" i="1" dirty="0" smtClean="0">
                <a:solidFill>
                  <a:srgbClr val="0070C0"/>
                </a:solidFill>
                <a:effectLst/>
              </a:rPr>
              <a:t>4)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Прядь под номером </a:t>
            </a:r>
            <a:r>
              <a:rPr lang="en-US" sz="3200" i="1" dirty="0" smtClean="0">
                <a:solidFill>
                  <a:srgbClr val="0070C0"/>
                </a:solidFill>
                <a:effectLst/>
              </a:rPr>
              <a:t>I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кладем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между прядями II и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III, 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по – середине.</a:t>
            </a:r>
            <a:endParaRPr lang="ru-RU" sz="3200" i="1" dirty="0">
              <a:solidFill>
                <a:srgbClr val="0070C0"/>
              </a:solidFill>
              <a:effectLst/>
            </a:endParaRPr>
          </a:p>
        </p:txBody>
      </p:sp>
      <p:pic>
        <p:nvPicPr>
          <p:cNvPr id="3" name="Рисунок 2" descr="Плетение косичек – возможность всегда оставаться неотразимой (обучение в картинках)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14546" y="2214554"/>
            <a:ext cx="4929222" cy="3989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67494"/>
            <a:ext cx="7858180" cy="1399032"/>
          </a:xfrm>
        </p:spPr>
        <p:txBody>
          <a:bodyPr>
            <a:noAutofit/>
          </a:bodyPr>
          <a:lstStyle/>
          <a:p>
            <a:pPr marL="0" lvl="0" algn="ctr"/>
            <a:r>
              <a:rPr lang="ru-RU" sz="3200" i="1" dirty="0" smtClean="0">
                <a:solidFill>
                  <a:srgbClr val="0070C0"/>
                </a:solidFill>
                <a:effectLst/>
              </a:rPr>
              <a:t>5)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Прядь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под номером III кладем между прядями II и I</a:t>
            </a:r>
            <a:r>
              <a:rPr lang="ru-RU" sz="3200" i="1" dirty="0" smtClean="0">
                <a:solidFill>
                  <a:srgbClr val="0070C0"/>
                </a:solidFill>
              </a:rPr>
              <a:t/>
            </a:r>
            <a:br>
              <a:rPr lang="ru-RU" sz="3200" i="1" dirty="0" smtClean="0">
                <a:solidFill>
                  <a:srgbClr val="0070C0"/>
                </a:solidFill>
              </a:rPr>
            </a:br>
            <a:endParaRPr lang="ru-RU" sz="3200" i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Плетение косичек – возможность всегда оставаться неотразимой (обучение в картинках)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1857364"/>
            <a:ext cx="5429288" cy="4286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429684" cy="2375688"/>
          </a:xfrm>
        </p:spPr>
        <p:txBody>
          <a:bodyPr>
            <a:normAutofit fontScale="90000"/>
          </a:bodyPr>
          <a:lstStyle/>
          <a:p>
            <a:pPr marL="0" lvl="0" indent="457200" algn="just"/>
            <a:r>
              <a:rPr lang="ru-RU" sz="3600" i="1" dirty="0" smtClean="0">
                <a:solidFill>
                  <a:srgbClr val="0070C0"/>
                </a:solidFill>
                <a:effectLst/>
              </a:rPr>
              <a:t>6) Кладем 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прядь II между прядями 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3600" i="1" dirty="0" smtClean="0">
                <a:solidFill>
                  <a:srgbClr val="0070C0"/>
                </a:solidFill>
                <a:effectLst/>
              </a:rPr>
            </a:br>
            <a:r>
              <a:rPr lang="ru-RU" sz="3600" i="1" dirty="0" smtClean="0">
                <a:solidFill>
                  <a:srgbClr val="0070C0"/>
                </a:solidFill>
                <a:effectLst/>
              </a:rPr>
              <a:t>III 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и I и добавляем к ней 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небольшой 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пучок волос, подцепленный с левой </a:t>
            </a:r>
            <a:r>
              <a:rPr lang="ru-RU" sz="3600" i="1" dirty="0" smtClean="0">
                <a:solidFill>
                  <a:srgbClr val="0070C0"/>
                </a:solidFill>
                <a:effectLst/>
              </a:rPr>
              <a:t>стороны головы.                           </a:t>
            </a:r>
            <a:r>
              <a:rPr lang="ru-RU" i="1" dirty="0" smtClean="0">
                <a:solidFill>
                  <a:srgbClr val="0070C0"/>
                </a:solidFill>
                <a:effectLst/>
              </a:rPr>
              <a:t/>
            </a:r>
            <a:br>
              <a:rPr lang="ru-RU" i="1" dirty="0" smtClean="0">
                <a:solidFill>
                  <a:srgbClr val="0070C0"/>
                </a:solidFill>
                <a:effectLst/>
              </a:rPr>
            </a:br>
            <a:endParaRPr lang="ru-RU" i="1" dirty="0">
              <a:solidFill>
                <a:srgbClr val="0070C0"/>
              </a:solidFill>
              <a:effectLst/>
            </a:endParaRPr>
          </a:p>
        </p:txBody>
      </p:sp>
      <p:pic>
        <p:nvPicPr>
          <p:cNvPr id="3" name="Рисунок 2" descr="Плетение косичек – возможность всегда оставаться неотразимой (обучение в картинках)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2857496"/>
            <a:ext cx="3803650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 descr="Плетение косичек – возможность всегда оставаться неотразимой (обучение в картинках)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3438" y="2857496"/>
            <a:ext cx="4000528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7494"/>
            <a:ext cx="8501122" cy="2161374"/>
          </a:xfrm>
        </p:spPr>
        <p:txBody>
          <a:bodyPr>
            <a:noAutofit/>
          </a:bodyPr>
          <a:lstStyle/>
          <a:p>
            <a:pPr marL="0" indent="457200" algn="ctr"/>
            <a:r>
              <a:rPr lang="ru-RU" sz="3200" i="1" dirty="0" smtClean="0">
                <a:solidFill>
                  <a:srgbClr val="0070C0"/>
                </a:solidFill>
                <a:effectLst/>
              </a:rPr>
              <a:t>7) К пряди I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и добавляем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небольшой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пучок волос, подцепленный с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правой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стороны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головы. </a:t>
            </a:r>
            <a:endParaRPr lang="ru-RU" sz="3200" i="1" dirty="0">
              <a:solidFill>
                <a:srgbClr val="0070C0"/>
              </a:solidFill>
              <a:effectLst/>
            </a:endParaRPr>
          </a:p>
        </p:txBody>
      </p:sp>
      <p:pic>
        <p:nvPicPr>
          <p:cNvPr id="3" name="Рисунок 2" descr="Плетение косичек – возможность всегда оставаться неотразимой (обучение в картинках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643182"/>
            <a:ext cx="4786346" cy="3714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0070C0"/>
                </a:solidFill>
                <a:effectLst/>
              </a:rPr>
              <a:t>8) Вплетая </a:t>
            </a:r>
            <a:r>
              <a:rPr lang="ru-RU" sz="3200" i="1" dirty="0" smtClean="0">
                <a:solidFill>
                  <a:srgbClr val="0070C0"/>
                </a:solidFill>
                <a:effectLst/>
              </a:rPr>
              <a:t>частые тонкие прядки, коса будет напоминать колосок.</a:t>
            </a:r>
            <a:endParaRPr lang="ru-RU" sz="3200" i="1" dirty="0">
              <a:solidFill>
                <a:srgbClr val="0070C0"/>
              </a:solidFill>
              <a:effectLst/>
            </a:endParaRPr>
          </a:p>
        </p:txBody>
      </p:sp>
      <p:pic>
        <p:nvPicPr>
          <p:cNvPr id="3" name="Picture 3" descr="C:\Users\наталья\Desktop\Новая папка\косы\Фото59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643050"/>
            <a:ext cx="2053842" cy="27384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6" descr="C:\Acer\SAFE_ROMA\Disk_C\Старое\User\Desktop\Наташенька\презентации\фото\ффото\Фото260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00364" y="1643050"/>
            <a:ext cx="2072003" cy="2590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3" descr="C:\Users\наталья\Desktop\Новая папка\ладушки\фото с тел. по 14.10\Фото704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429256" y="1785926"/>
            <a:ext cx="3393306" cy="45244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4" descr="C:\Users\наталья\Desktop\Новая папка\ладушки\фото с тел. по 14.10\Фото704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16200000">
            <a:off x="1674424" y="3897684"/>
            <a:ext cx="2027952" cy="3376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114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Плетение косы «Колосок»</vt:lpstr>
      <vt:lpstr>      Самой популярной косой,  после обычной русской косы,  считается «колосок».   В плетении  есть небольшой секрет – пряди, подхватываемые по бокам, должны быть одинаковыми, тогда коса будет смотреться аккуратно и красиво.  Суть данной косы в том, что к первоначальным прядям при их переплетении, с боков, добавляются новые пряди.        </vt:lpstr>
      <vt:lpstr>1) Перед плетением необходимо хорошо прочесать волосы.     2) Отделить небольшую прядь волос. </vt:lpstr>
      <vt:lpstr>3) Берем с лобной части головы прядь и делим ее на 3 равные части, каждой из которых, для удобства  нумеруем  I, II и III.</vt:lpstr>
      <vt:lpstr>4) Прядь под номером I кладем между прядями II и III,  по – середине.</vt:lpstr>
      <vt:lpstr>5) Прядь под номером III кладем между прядями II и I </vt:lpstr>
      <vt:lpstr>6) Кладем прядь II между прядями  III и I и добавляем к ней небольшой пучок волос, подцепленный с левой стороны головы.                            </vt:lpstr>
      <vt:lpstr>7) К пряди I и добавляем небольшой пучок волос, подцепленный с правой стороны головы. </vt:lpstr>
      <vt:lpstr>8) Вплетая частые тонкие прядки, коса будет напоминать колосок.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13</cp:revision>
  <dcterms:created xsi:type="dcterms:W3CDTF">2014-11-22T19:31:59Z</dcterms:created>
  <dcterms:modified xsi:type="dcterms:W3CDTF">2014-12-06T21:12:59Z</dcterms:modified>
</cp:coreProperties>
</file>