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311" r:id="rId11"/>
    <p:sldId id="306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FF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3" autoAdjust="0"/>
    <p:restoredTop sz="95070" autoAdjust="0"/>
  </p:normalViewPr>
  <p:slideViewPr>
    <p:cSldViewPr>
      <p:cViewPr>
        <p:scale>
          <a:sx n="83" d="100"/>
          <a:sy n="83" d="100"/>
        </p:scale>
        <p:origin x="-13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D019-9DB1-4AB3-8416-C04083CFB915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5E22B-67E0-4D3B-B762-626C5815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E22B-67E0-4D3B-B762-626C581584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E22B-67E0-4D3B-B762-626C581584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E22B-67E0-4D3B-B762-626C581584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E22B-67E0-4D3B-B762-626C581584A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420888"/>
            <a:ext cx="7153968" cy="26432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математических    способностей у детей дошкольного возраста»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9" y="478632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 МДОБУ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Орска»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старший воспитатель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Долгополова И.С.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 descr="C:\Users\admin\Desktop\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3162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04656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Формирование мотивации учения, ориентированной на удовлетворение познавательных интересов, радость творчества.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Увеличение объема  внимания и памяти.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Формирование мыслительных операций (анализа, синтеза, сравнения, обобщения, классификации, аналогии)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Развитие образного и вариативного мышления, фантазии, воображения, творческих способностей.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Развитие речи, умения аргументировать свои высказывания, строить простейшие умозаключения.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Выработка умения целенаправленно владеть волевыми усилиями, устанавливать правильные отношения со сверстниками и взрослыми, видеть себя глазами окружающих.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Формирование умений планировать свои действия.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93462" y="1543237"/>
            <a:ext cx="6048673" cy="3771527"/>
          </a:xfrm>
        </p:spPr>
      </p:pic>
      <p:pic>
        <p:nvPicPr>
          <p:cNvPr id="1026" name="Picture 2" descr="C:\Users\admin\Desktop\105\IMG_4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0114" y="1939463"/>
            <a:ext cx="5040560" cy="39871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b14d1a3f851ea1b244fd6ff8508fd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060848"/>
            <a:ext cx="5160572" cy="4320479"/>
          </a:xfrm>
        </p:spPr>
      </p:pic>
      <p:pic>
        <p:nvPicPr>
          <p:cNvPr id="5" name="Picture 2" descr="C:\Users\admin\Documents\Ирина\Документы ДОУ\Детский сад 2\Диск с картинками\bo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096344" cy="434553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075240" cy="344042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ребенок осваивает мир –                                                                                                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даже такую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ложную дисциплину,                                                                                                         как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математика, -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 легкостью и интересом!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C:\Users\admin\Desktop\i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464496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76063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Аристотель писал: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«Математика выявляет порядок, симметрию и определенность, а это — важнейшие виды прекрасного». </a:t>
            </a:r>
          </a:p>
          <a:p>
            <a:pPr algn="r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54276" name="Picture 4" descr="C:\Users\admin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2592288" cy="2016224"/>
          </a:xfrm>
          <a:prstGeom prst="rect">
            <a:avLst/>
          </a:prstGeom>
          <a:noFill/>
        </p:spPr>
      </p:pic>
      <p:pic>
        <p:nvPicPr>
          <p:cNvPr id="54277" name="Picture 5" descr="C:\Users\admin\Desktop\i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2736304" cy="21977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384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 такое понимание математики может стать духовной точкой опоры для педагога, акцентом для введения в сознание  детей самой идеи порядка и определенности, лежащих в основе устройства мира.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i7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672408" cy="2506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5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60648"/>
            <a:ext cx="8496944" cy="3611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Занятия математикой позволяют раскрыть фундаментальные идеи, понятия, представления: в мире есть порядок и закономерности, следовательно, его можно изучить, а затем и прогнозировать  какие-то события в нем.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44644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72560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50405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 современных условиях  в связи с введением Федеральных государственных  требований к основной образовательной программе, переходом дошкольного учреждения на новую  примерную образовательную программу «От рождения до школы» остро встает вопрос о комплексно-тематическом планировании  и интегрированном подходе  в решении воспитательно-образовательных задач. </a:t>
            </a: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142854"/>
            <a:ext cx="8229600" cy="785818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2736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 цель - не только подготовка 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успешному овладению математикой  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школе, но и всестороннее развитие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x_8abd5c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09716"/>
            <a:ext cx="4536504" cy="3248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105\IMG_4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8560" y="1052736"/>
            <a:ext cx="5616624" cy="4032448"/>
          </a:xfrm>
          <a:prstGeom prst="rect">
            <a:avLst/>
          </a:prstGeom>
          <a:noFill/>
        </p:spPr>
      </p:pic>
      <p:pic>
        <p:nvPicPr>
          <p:cNvPr id="1027" name="Picture 3" descr="C:\Users\admin\Desktop\105\IMG_4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4139953" y="980728"/>
            <a:ext cx="5544616" cy="41044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45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468560" y="1196752"/>
            <a:ext cx="5184576" cy="3888432"/>
          </a:xfrm>
        </p:spPr>
      </p:pic>
      <p:pic>
        <p:nvPicPr>
          <p:cNvPr id="1026" name="Picture 2" descr="C:\Users\admin\Desktop\105\IMG_4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18308" y="1030364"/>
            <a:ext cx="5184577" cy="40771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293</Words>
  <Application>Microsoft Office PowerPoint</Application>
  <PresentationFormat>Экран (4:3)</PresentationFormat>
  <Paragraphs>36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«Развитие математических    способностей у детей дошкольного возраста»  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 </vt:lpstr>
      <vt:lpstr>Основные задачи: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ОБРАЗОВАТЕЛЬНОГО ПРОЦЕССА В УСЛОВИЯХ РЕАЛИЗАЦИИ ФГТ</dc:title>
  <dc:creator>admin</dc:creator>
  <cp:lastModifiedBy>admin</cp:lastModifiedBy>
  <cp:revision>74</cp:revision>
  <dcterms:modified xsi:type="dcterms:W3CDTF">2013-01-30T11:34:00Z</dcterms:modified>
</cp:coreProperties>
</file>