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66" r:id="rId5"/>
    <p:sldId id="265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6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3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0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6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7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0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9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7771-D6D6-4971-810C-205A21D7FD7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7A20-EAD7-4978-ADF7-E4C46A7F8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836712"/>
            <a:ext cx="5112568" cy="9361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ПРОГРАММА КРУЖКОВОЙ ДЕЯТЕЛЬНОСТИ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5256584" cy="17526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«Умелые пальчики»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836712"/>
            <a:ext cx="5112568" cy="936103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solidFill>
                  <a:srgbClr val="FFFF00"/>
                </a:solidFill>
              </a:rPr>
              <a:t>Цель:  </a:t>
            </a:r>
            <a:r>
              <a:rPr lang="ru-RU" sz="3200" dirty="0"/>
              <a:t>Развитие творческой активности детей в процессе лепки из соленого теста.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104456"/>
          </a:xfrm>
        </p:spPr>
        <p:txBody>
          <a:bodyPr>
            <a:noAutofit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Познакомить </a:t>
            </a:r>
            <a:r>
              <a:rPr lang="ru-RU" sz="2400" dirty="0">
                <a:solidFill>
                  <a:schemeClr val="tx1"/>
                </a:solidFill>
              </a:rPr>
              <a:t>с техникой изготовления поделок из соленого </a:t>
            </a:r>
            <a:r>
              <a:rPr lang="ru-RU" sz="2400" dirty="0" smtClean="0">
                <a:solidFill>
                  <a:schemeClr val="tx1"/>
                </a:solidFill>
              </a:rPr>
              <a:t>теста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Обучать </a:t>
            </a:r>
            <a:r>
              <a:rPr lang="ru-RU" sz="2400" dirty="0">
                <a:solidFill>
                  <a:schemeClr val="tx1"/>
                </a:solidFill>
              </a:rPr>
              <a:t>различным приемам действий с тестом: разминание, ощипывание, сплющивание.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Способствовать </a:t>
            </a:r>
            <a:r>
              <a:rPr lang="ru-RU" sz="2400" dirty="0">
                <a:solidFill>
                  <a:schemeClr val="tx1"/>
                </a:solidFill>
              </a:rPr>
              <a:t>развитию творческих способностей детей, воспитанию художественно-эстетического вкуса через занятия лепкой из соленого теста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Развивать </a:t>
            </a:r>
            <a:r>
              <a:rPr lang="ru-RU" sz="2400" dirty="0">
                <a:solidFill>
                  <a:schemeClr val="tx1"/>
                </a:solidFill>
              </a:rPr>
              <a:t>исследовательские умения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Развивать </a:t>
            </a:r>
            <a:r>
              <a:rPr lang="ru-RU" sz="2400" dirty="0">
                <a:solidFill>
                  <a:schemeClr val="tx1"/>
                </a:solidFill>
              </a:rPr>
              <a:t>мелкую моторику рук,  стимулирующей развитие речи </a:t>
            </a:r>
          </a:p>
          <a:p>
            <a:endParaRPr lang="ru-RU" sz="4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Программа написана для </a:t>
            </a:r>
            <a:r>
              <a:rPr lang="ru-RU" dirty="0"/>
              <a:t>кружковой работы с детьми второй младшей группы детского сада. Кружок проводится 1 раз в две недели по 15 минут во вторую половину дня. </a:t>
            </a:r>
            <a:r>
              <a:rPr lang="ru-RU" dirty="0" smtClean="0"/>
              <a:t>Программа рассчитана </a:t>
            </a:r>
            <a:r>
              <a:rPr lang="ru-RU" dirty="0"/>
              <a:t>на 3 </a:t>
            </a:r>
            <a:r>
              <a:rPr lang="ru-RU" dirty="0" smtClean="0"/>
              <a:t>месяца, но может быть дополнена.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Построена </a:t>
            </a:r>
            <a:r>
              <a:rPr lang="ru-RU" dirty="0"/>
              <a:t>на таких принципах как: материал предлагается с переходом  от простого к сложному; доступность; активность и самостоятельность.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7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 программу входит:</a:t>
            </a:r>
            <a:br>
              <a:rPr lang="ru-RU" b="1" u="sng" dirty="0" smtClean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Пояснительная записка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Цель и задачи программы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Ожидаемый результат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Содержание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Комплексно-тематический план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Обеспечение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9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«Печенье и  калачи для куколок» </a:t>
            </a:r>
            <a:r>
              <a:rPr lang="ru-RU" sz="2400" dirty="0" smtClean="0"/>
              <a:t>для сюжетно-ролевых игр»</a:t>
            </a:r>
            <a:br>
              <a:rPr lang="ru-RU" sz="2400" dirty="0" smtClean="0"/>
            </a:br>
            <a:r>
              <a:rPr lang="ru-RU" sz="2400" dirty="0" smtClean="0"/>
              <a:t>Цель: Совершенствовать умения и навыки в изготовлении простых элементов из соленого теста. Научить приему «сплющивание». Вызвать интерес к изготовлению атрибутов для сюжетно-ролевых игр.</a:t>
            </a:r>
            <a:endParaRPr lang="ru-RU" sz="2400" dirty="0"/>
          </a:p>
        </p:txBody>
      </p:sp>
      <p:pic>
        <p:nvPicPr>
          <p:cNvPr id="6146" name="Picture 2" descr="L:\DCIM\100OLYMP\P5280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5" y="2492896"/>
            <a:ext cx="5312051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41039">
            <a:off x="6158584" y="2275436"/>
            <a:ext cx="2863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Дети самостоятельно подбирали цвета,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 помощью красок гуашь «раскрашивали» тесто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Лепка «Божья коровка»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Цель: </a:t>
            </a:r>
            <a:r>
              <a:rPr lang="ru-RU" sz="2700" dirty="0" smtClean="0"/>
              <a:t>Учить </a:t>
            </a:r>
            <a:r>
              <a:rPr lang="ru-RU" sz="2700" dirty="0"/>
              <a:t>создавать объёмные фигуры из соленого теста. Учить передавать в лепке характерные особенности их строения и окраски. Учить оформлять работы дополнительными материалами </a:t>
            </a:r>
            <a:r>
              <a:rPr lang="ru-RU" sz="2700" dirty="0" smtClean="0"/>
              <a:t>(перец горошек)</a:t>
            </a:r>
            <a:endParaRPr lang="ru-RU" sz="2700" dirty="0"/>
          </a:p>
        </p:txBody>
      </p:sp>
      <p:pic>
        <p:nvPicPr>
          <p:cNvPr id="3075" name="Picture 3" descr="R:\моя группа1213\P5130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146">
            <a:off x="79077" y="2348706"/>
            <a:ext cx="4416723" cy="33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моя группа1213\P5130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«Расцвели </a:t>
            </a:r>
            <a:r>
              <a:rPr lang="ru-RU" sz="2800" dirty="0">
                <a:solidFill>
                  <a:schemeClr val="accent4"/>
                </a:solidFill>
              </a:rPr>
              <a:t>в саду </a:t>
            </a:r>
            <a:r>
              <a:rPr lang="ru-RU" sz="2800" dirty="0" smtClean="0">
                <a:solidFill>
                  <a:schemeClr val="accent4"/>
                </a:solidFill>
              </a:rPr>
              <a:t>цветочки» 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400" dirty="0" smtClean="0">
                <a:solidFill>
                  <a:schemeClr val="accent4"/>
                </a:solidFill>
              </a:rPr>
              <a:t>Цель: </a:t>
            </a:r>
            <a:r>
              <a:rPr lang="ru-RU" sz="2400" dirty="0" smtClean="0"/>
              <a:t>Познакомить </a:t>
            </a:r>
            <a:r>
              <a:rPr lang="ru-RU" sz="2400" dirty="0"/>
              <a:t>детей с изготовлением цветка из теста. Закрепить умения украшать простые по форме предметы деталями. Воспитывать аккуратность.</a:t>
            </a:r>
          </a:p>
        </p:txBody>
      </p:sp>
      <p:pic>
        <p:nvPicPr>
          <p:cNvPr id="4099" name="Picture 3" descr="L:\DCIM\100OLYMP\P52802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27">
            <a:off x="4860032" y="328498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:\DCIM\100OLYMP\P5280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324">
            <a:off x="683568" y="2060848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166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ПРОГРАММА КРУЖКОВОЙ ДЕЯТЕЛЬНОСТИ </vt:lpstr>
      <vt:lpstr>Цель:  Развитие творческой активности детей в процессе лепки из соленого теста.</vt:lpstr>
      <vt:lpstr>Презентация PowerPoint</vt:lpstr>
      <vt:lpstr>В программу входит: </vt:lpstr>
      <vt:lpstr>  «Печенье и  калачи для куколок» для сюжетно-ролевых игр» Цель: Совершенствовать умения и навыки в изготовлении простых элементов из соленого теста. Научить приему «сплющивание». Вызвать интерес к изготовлению атрибутов для сюжетно-ролевых игр.</vt:lpstr>
      <vt:lpstr> Лепка «Божья коровка» Цель: Учить создавать объёмные фигуры из соленого теста. Учить передавать в лепке характерные особенности их строения и окраски. Учить оформлять работы дополнительными материалами (перец горошек)</vt:lpstr>
      <vt:lpstr>«Расцвели в саду цветочки»  Цель: Познакомить детей с изготовлением цветка из теста. Закрепить умения украшать простые по форме предметы деталями. Воспитывать аккуратность.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КРУЖКОВОЙ ДЕЯТЕЛЬНОСТИ</dc:title>
  <dc:creator>Eric</dc:creator>
  <cp:lastModifiedBy>ZloigeniI</cp:lastModifiedBy>
  <cp:revision>8</cp:revision>
  <dcterms:created xsi:type="dcterms:W3CDTF">2014-06-01T11:43:54Z</dcterms:created>
  <dcterms:modified xsi:type="dcterms:W3CDTF">2014-10-26T13:03:17Z</dcterms:modified>
</cp:coreProperties>
</file>