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7" r:id="rId6"/>
    <p:sldId id="261" r:id="rId7"/>
    <p:sldId id="260" r:id="rId8"/>
    <p:sldId id="262" r:id="rId9"/>
    <p:sldId id="265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62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6154F-E8C2-4F50-8F66-FFDCD37AC02F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EAB79-BB9A-46AC-9285-8C397FB22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EAB79-BB9A-46AC-9285-8C397FB2241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9C0A-B705-443D-9296-40B90D81710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7DD-CE5E-449C-925A-5B5137FD6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9C0A-B705-443D-9296-40B90D81710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7DD-CE5E-449C-925A-5B5137FD6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9C0A-B705-443D-9296-40B90D81710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7DD-CE5E-449C-925A-5B5137FD6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9C0A-B705-443D-9296-40B90D81710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7DD-CE5E-449C-925A-5B5137FD6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9C0A-B705-443D-9296-40B90D81710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7DD-CE5E-449C-925A-5B5137FD6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9C0A-B705-443D-9296-40B90D81710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7DD-CE5E-449C-925A-5B5137FD6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9C0A-B705-443D-9296-40B90D81710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7DD-CE5E-449C-925A-5B5137FD6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9C0A-B705-443D-9296-40B90D81710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7DD-CE5E-449C-925A-5B5137FD6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9C0A-B705-443D-9296-40B90D81710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7DD-CE5E-449C-925A-5B5137FD6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9C0A-B705-443D-9296-40B90D81710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7DD-CE5E-449C-925A-5B5137FD6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9C0A-B705-443D-9296-40B90D81710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B7DD-CE5E-449C-925A-5B5137FD6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9C0A-B705-443D-9296-40B90D81710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B7DD-CE5E-449C-925A-5B5137FD6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Vasya\Documents\фон для семейного альбома\101455230_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2" descr="C:\Users\Nataly\Desktop\Новая папка\IMG_706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57166"/>
            <a:ext cx="6811971" cy="44422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3857628"/>
            <a:ext cx="8064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Мастер – класс «</a:t>
            </a:r>
            <a:r>
              <a:rPr lang="ru-RU" sz="4000" dirty="0" err="1" smtClean="0">
                <a:solidFill>
                  <a:srgbClr val="FF0000"/>
                </a:solidFill>
              </a:rPr>
              <a:t>Топиарий</a:t>
            </a:r>
            <a:r>
              <a:rPr lang="ru-RU" sz="4000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Выполнили: </a:t>
            </a:r>
            <a:r>
              <a:rPr lang="ru-RU" sz="2000" dirty="0" smtClean="0">
                <a:solidFill>
                  <a:srgbClr val="FF0000"/>
                </a:solidFill>
              </a:rPr>
              <a:t>Константинова </a:t>
            </a:r>
            <a:r>
              <a:rPr lang="ru-RU" sz="2000" dirty="0" err="1" smtClean="0">
                <a:solidFill>
                  <a:srgbClr val="FF0000"/>
                </a:solidFill>
              </a:rPr>
              <a:t>Ульяна</a:t>
            </a:r>
            <a:r>
              <a:rPr lang="ru-RU" sz="2000" dirty="0" smtClean="0">
                <a:solidFill>
                  <a:srgbClr val="FF0000"/>
                </a:solidFill>
              </a:rPr>
              <a:t> Юрьевна – Воспитатель,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Егорова Александра Анатольевна – Музыкальный руководитель,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357166"/>
            <a:ext cx="730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МБДОУ «Центр развития ребенка – детский сад «</a:t>
            </a:r>
            <a:r>
              <a:rPr lang="ru-RU" b="1" i="1" dirty="0" err="1" smtClean="0">
                <a:solidFill>
                  <a:srgbClr val="FF0000"/>
                </a:solidFill>
              </a:rPr>
              <a:t>Кэскил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Vasya\Documents\фон для семейного альбома\101455230_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428604"/>
            <a:ext cx="4413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ИЗГОТОВЛЕНИЯ РОЗОЧЕК</a:t>
            </a:r>
            <a:endParaRPr lang="ru-RU" sz="2800" dirty="0"/>
          </a:p>
        </p:txBody>
      </p:sp>
      <p:pic>
        <p:nvPicPr>
          <p:cNvPr id="6" name="Picture 7" descr="C:\Users\Nataly\Desktop\леснова кристина\f504531614c434a7162360356457deea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13235"/>
          <a:stretch>
            <a:fillRect/>
          </a:stretch>
        </p:blipFill>
        <p:spPr bwMode="auto">
          <a:xfrm>
            <a:off x="500034" y="2857496"/>
            <a:ext cx="344797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arthobby.org/upload/blogs/fc596cf3a75c019d13d69ef515c93b05.jpg"/>
          <p:cNvPicPr/>
          <p:nvPr/>
        </p:nvPicPr>
        <p:blipFill>
          <a:blip r:embed="rId4" cstate="print">
            <a:lum contrast="1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928934"/>
            <a:ext cx="4000528" cy="304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1000108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Из креповой бумаги </a:t>
            </a:r>
            <a:r>
              <a:rPr lang="ru-RU" dirty="0" err="1" smtClean="0"/>
              <a:t>розового</a:t>
            </a:r>
            <a:r>
              <a:rPr lang="ru-RU" dirty="0" smtClean="0"/>
              <a:t> цвета нарезаем полоски размером примерно 3 </a:t>
            </a:r>
            <a:r>
              <a:rPr lang="ru-RU" dirty="0" err="1" smtClean="0"/>
              <a:t>х</a:t>
            </a:r>
            <a:r>
              <a:rPr lang="ru-RU" dirty="0" smtClean="0"/>
              <a:t> 6 см.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928670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Вытягиваем </a:t>
            </a:r>
            <a:r>
              <a:rPr lang="ru-RU" dirty="0" err="1" smtClean="0"/>
              <a:t>розовые</a:t>
            </a:r>
            <a:r>
              <a:rPr lang="ru-RU" dirty="0" smtClean="0"/>
              <a:t> полоски от середины к краю, сминаем их пополам и формируем розочки.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Vasya\Documents\фон для семейного альбома\101455230_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arthobby.org/upload/blogs/06a2ed0f7ff42b75e816f2907ad67607.jpg"/>
          <p:cNvPicPr/>
          <p:nvPr/>
        </p:nvPicPr>
        <p:blipFill>
          <a:blip r:embed="rId3" cstate="print">
            <a:lum contrast="1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714620"/>
            <a:ext cx="414340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arthobby.org/upload/blogs/c69967b5d0cc41af1edece46f255a2b9.jpg"/>
          <p:cNvPicPr/>
          <p:nvPr/>
        </p:nvPicPr>
        <p:blipFill rotWithShape="1">
          <a:blip r:embed="rId4">
            <a:lum contrast="1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3192" t="22748" r="33536" b="20330"/>
          <a:stretch/>
        </p:blipFill>
        <p:spPr bwMode="auto">
          <a:xfrm>
            <a:off x="4714876" y="2643182"/>
            <a:ext cx="4143404" cy="3500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596" y="928670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Из креповой бумаги зеленого цвета нарезаем ленты 2 </a:t>
            </a:r>
            <a:r>
              <a:rPr lang="ru-RU" dirty="0" err="1" smtClean="0"/>
              <a:t>х</a:t>
            </a:r>
            <a:r>
              <a:rPr lang="ru-RU" dirty="0" smtClean="0"/>
              <a:t> 2,5 см. </a:t>
            </a:r>
          </a:p>
          <a:p>
            <a:r>
              <a:rPr lang="ru-RU" dirty="0" smtClean="0"/>
              <a:t>4. На зеленых полосках вырезаем листочки заборчиком.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000108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Приклеиваем равномерно лепесточки к розочкам и подкручиваем их. </a:t>
            </a:r>
          </a:p>
          <a:p>
            <a:r>
              <a:rPr lang="ru-RU" dirty="0" smtClean="0"/>
              <a:t>6. Получаются розочки.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asya\Documents\фон для семейного альбома\101455230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Флешка\Фото\Новая папка (6)\IMG_2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71870">
            <a:off x="401300" y="636026"/>
            <a:ext cx="3561828" cy="2671371"/>
          </a:xfrm>
          <a:prstGeom prst="rect">
            <a:avLst/>
          </a:prstGeom>
          <a:noFill/>
        </p:spPr>
      </p:pic>
      <p:pic>
        <p:nvPicPr>
          <p:cNvPr id="6" name="Picture 5" descr="D:\Флешка\Фото\Новая папка (6)\IMG_2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84700">
            <a:off x="5148396" y="914554"/>
            <a:ext cx="3596217" cy="2697163"/>
          </a:xfrm>
          <a:prstGeom prst="rect">
            <a:avLst/>
          </a:prstGeom>
          <a:noFill/>
        </p:spPr>
      </p:pic>
      <p:pic>
        <p:nvPicPr>
          <p:cNvPr id="1026" name="Picture 2" descr="D:\Флешка\Фото\Новая папка (8)\IMG-20140624-WA0035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071810"/>
            <a:ext cx="3643338" cy="3238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Vasya\Documents\фон для семейного альбома\101455230_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285860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85918" y="571480"/>
            <a:ext cx="608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ЦЕЛИ МАСТЕР-КЛАССА: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4675496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Данный мастер-класс можно использовать для проведения кружковых занятий 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357298"/>
            <a:ext cx="5500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57158" y="1571612"/>
            <a:ext cx="75009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повысить мотивацию дошкольников к овладению техникой объёмного торцевания на пластилине, способствовать развитию творческой активности детей.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Vasya\Documents\фон для семейного альбома\101455230_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57166"/>
            <a:ext cx="600077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 </a:t>
            </a:r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Задачи: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/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/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- научить изготавливать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топиарий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 в технике объёмного торцевания на пластилине;</a:t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- научить практическому использованию бросового материала;</a:t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- создать условия для плодотворного общения дошколят мастер – класса с целью развития творческого мышления, фантазии детей.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Vasya\Documents\фон для семейного альбома\101455230_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500042"/>
            <a:ext cx="56435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«Творчество- не удел только гениев, создавших великие художественные произведения. Творчество существует везде, где человек воображает, комбинирует, создаёт что-либо новое».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                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                    Л.С </a:t>
            </a:r>
            <a:r>
              <a:rPr lang="ru-RU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Выготский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C:\Users\Vasya\Documents\фон для семейного альбома\101455230_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500042"/>
            <a:ext cx="413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История  </a:t>
            </a:r>
            <a:r>
              <a:rPr lang="ru-RU" sz="3200" b="1" dirty="0" err="1" smtClean="0"/>
              <a:t>Топиария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1571612"/>
            <a:ext cx="71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Рим </a:t>
            </a:r>
            <a:r>
              <a:rPr lang="ru-RU" sz="2800" dirty="0" err="1" smtClean="0"/>
              <a:t>топиарное</a:t>
            </a:r>
            <a:r>
              <a:rPr lang="ru-RU" sz="2800" dirty="0" smtClean="0"/>
              <a:t> искусство было произведено потоком рабов из Египта, Палестины, Персии…</a:t>
            </a:r>
            <a:r>
              <a:rPr lang="ru-RU" sz="2800" dirty="0" err="1" smtClean="0"/>
              <a:t>топиар</a:t>
            </a:r>
            <a:r>
              <a:rPr lang="ru-RU" sz="2800" dirty="0" smtClean="0"/>
              <a:t> в то время был широко представлен в Версале.</a:t>
            </a:r>
          </a:p>
          <a:p>
            <a:r>
              <a:rPr lang="ru-RU" sz="2800" dirty="0" smtClean="0"/>
              <a:t>   В Японии под </a:t>
            </a:r>
            <a:r>
              <a:rPr lang="ru-RU" sz="2800" dirty="0" err="1" smtClean="0"/>
              <a:t>топиаром</a:t>
            </a:r>
            <a:r>
              <a:rPr lang="ru-RU" sz="2800" dirty="0" smtClean="0"/>
              <a:t> подразумевают искусство «</a:t>
            </a:r>
            <a:r>
              <a:rPr lang="ru-RU" sz="2800" dirty="0" err="1" smtClean="0"/>
              <a:t>Бонсай</a:t>
            </a:r>
            <a:r>
              <a:rPr lang="ru-RU" sz="2800" dirty="0" smtClean="0"/>
              <a:t>».</a:t>
            </a:r>
          </a:p>
          <a:p>
            <a:r>
              <a:rPr lang="ru-RU" sz="2800" dirty="0" smtClean="0"/>
              <a:t>    «</a:t>
            </a:r>
            <a:r>
              <a:rPr lang="ru-RU" sz="2800" dirty="0" err="1" smtClean="0"/>
              <a:t>Топиар</a:t>
            </a:r>
            <a:r>
              <a:rPr lang="ru-RU" sz="2800" dirty="0" smtClean="0"/>
              <a:t>»- это искусство фигурной стрижки деревьев и кустарников является одним из самых древних.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Vasya\Documents\фон для семейного альбома\101455230_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642918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ТОПИАРИЙ  -  </a:t>
            </a:r>
            <a:r>
              <a:rPr lang="ru-RU" sz="2400" b="1" dirty="0" smtClean="0"/>
              <a:t>это сад с художественно подстриженными растениями, зелёными скульптурами.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143116"/>
            <a:ext cx="30718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Наиболее известным</a:t>
            </a:r>
          </a:p>
          <a:p>
            <a:r>
              <a:rPr lang="ru-RU" sz="2800" dirty="0" smtClean="0"/>
              <a:t>примером </a:t>
            </a:r>
            <a:r>
              <a:rPr lang="ru-RU" sz="2800" dirty="0" err="1" smtClean="0"/>
              <a:t>топиарного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искусства является одно из семи чудес света —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ВИСЯЧИЕ САДЫ СЕМИРАМИДЫ В ВАВИЛОНЕ. </a:t>
            </a:r>
          </a:p>
        </p:txBody>
      </p:sp>
      <p:pic>
        <p:nvPicPr>
          <p:cNvPr id="7" name="Содержимое 9" descr="45-babilon-gardens-reconstru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643050"/>
            <a:ext cx="485778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Vasya\Documents\фон для семейного альбома\101455230_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2" y="285728"/>
            <a:ext cx="3036888" cy="4051300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00338" y="2806700"/>
            <a:ext cx="3038475" cy="4051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14290"/>
            <a:ext cx="32400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Vasya\Documents\фон для семейного альбома\101455230_2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928670"/>
            <a:ext cx="46434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*оригинальные маленькие деревца, композиция из натуральных или искусственных материалов.</a:t>
            </a:r>
          </a:p>
          <a:p>
            <a:endParaRPr lang="ru-RU" dirty="0" smtClean="0"/>
          </a:p>
          <a:p>
            <a:r>
              <a:rPr lang="ru-RU" dirty="0" smtClean="0"/>
              <a:t>*традиционное европейское украшение интерьера.</a:t>
            </a:r>
          </a:p>
          <a:p>
            <a:endParaRPr lang="ru-RU" dirty="0" smtClean="0"/>
          </a:p>
          <a:p>
            <a:r>
              <a:rPr lang="ru-RU" dirty="0" smtClean="0"/>
              <a:t>*декоративная вещь, и только от фантазии создателя зависит, какую крону будет иметь его деревце.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285728"/>
            <a:ext cx="339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Топиарий</a:t>
            </a:r>
            <a:r>
              <a:rPr lang="ru-RU" sz="2800" dirty="0" smtClean="0"/>
              <a:t> -это</a:t>
            </a:r>
            <a:endParaRPr lang="ru-RU" sz="2800" dirty="0"/>
          </a:p>
        </p:txBody>
      </p:sp>
      <p:pic>
        <p:nvPicPr>
          <p:cNvPr id="7" name="Picture 3" descr="C:\Users\Nataly\Desktop\ИДЕЯ\58435200_1272599035_DSCN73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642918"/>
            <a:ext cx="2143140" cy="300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5" descr="http://uniqhand.ru/images/products/2012/10/24/2673/35136/1230x990/66a7920b6e77a6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642918"/>
            <a:ext cx="2214578" cy="295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3" descr="http://cs2.livemaster.ru/foto/large/bf73729718-tsvety-floristika-topiarij-nezhnee-nezhnogo.jpg"/>
          <p:cNvPicPr>
            <a:picLocks noChangeAspect="1" noChangeArrowheads="1"/>
          </p:cNvPicPr>
          <p:nvPr/>
        </p:nvPicPr>
        <p:blipFill>
          <a:blip r:embed="rId6"/>
          <a:srcRect b="3255"/>
          <a:stretch>
            <a:fillRect/>
          </a:stretch>
        </p:blipFill>
        <p:spPr bwMode="auto">
          <a:xfrm>
            <a:off x="285720" y="3714752"/>
            <a:ext cx="2000264" cy="291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7" descr="http://cs1.livemaster.ru/foto/large/48a8877551-tsvety-floristika-topiarij-denezhnoe-derevo-n2972.jpg"/>
          <p:cNvPicPr>
            <a:picLocks noChangeAspect="1" noChangeArrowheads="1"/>
          </p:cNvPicPr>
          <p:nvPr/>
        </p:nvPicPr>
        <p:blipFill>
          <a:blip r:embed="rId7" cstate="print"/>
          <a:srcRect l="4976" r="2575"/>
          <a:stretch>
            <a:fillRect/>
          </a:stretch>
        </p:blipFill>
        <p:spPr bwMode="auto">
          <a:xfrm>
            <a:off x="2500298" y="3714752"/>
            <a:ext cx="2000264" cy="2884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Nataly\Desktop\ИДЕЯ\97506217_rtdhydtju.jpg"/>
          <p:cNvPicPr>
            <a:picLocks noChangeAspect="1" noChangeArrowheads="1"/>
          </p:cNvPicPr>
          <p:nvPr/>
        </p:nvPicPr>
        <p:blipFill>
          <a:blip r:embed="rId8"/>
          <a:srcRect r="4515" b="7427"/>
          <a:stretch>
            <a:fillRect/>
          </a:stretch>
        </p:blipFill>
        <p:spPr bwMode="auto">
          <a:xfrm>
            <a:off x="4643438" y="3643314"/>
            <a:ext cx="2151073" cy="2927355"/>
          </a:xfrm>
          <a:prstGeom prst="rect">
            <a:avLst/>
          </a:prstGeom>
          <a:noFill/>
        </p:spPr>
      </p:pic>
      <p:pic>
        <p:nvPicPr>
          <p:cNvPr id="12" name="Picture 9" descr="http://cs1.livemaster.ru/foto/large/78c4584010-tsvety-floristika-topiarij-sirius-n0685.jpg"/>
          <p:cNvPicPr>
            <a:picLocks noChangeAspect="1" noChangeArrowheads="1"/>
          </p:cNvPicPr>
          <p:nvPr/>
        </p:nvPicPr>
        <p:blipFill>
          <a:blip r:embed="rId9"/>
          <a:srcRect l="16993" t="16536" r="3203" b="6055"/>
          <a:stretch>
            <a:fillRect/>
          </a:stretch>
        </p:blipFill>
        <p:spPr bwMode="auto">
          <a:xfrm>
            <a:off x="6858016" y="3643314"/>
            <a:ext cx="200519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Vasya\Documents\фон для семейного альбома\101455230_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3042" y="357166"/>
            <a:ext cx="5561031" cy="41714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4572008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Итак, в создании </a:t>
            </a:r>
            <a:r>
              <a:rPr lang="ru-RU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топиария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нам понадобится цветная гофрированная бумага, салфетки, пластилин, ножницы, палочка размером с простой карандаш, клей, декоративные детали.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312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Vasya</dc:creator>
  <cp:lastModifiedBy>Vasya</cp:lastModifiedBy>
  <cp:revision>17</cp:revision>
  <dcterms:created xsi:type="dcterms:W3CDTF">2014-06-23T03:06:02Z</dcterms:created>
  <dcterms:modified xsi:type="dcterms:W3CDTF">2014-06-25T00:02:19Z</dcterms:modified>
</cp:coreProperties>
</file>