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EDCF-6B1D-4702-98E1-471A95C1A20E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1EFE-62CA-4F4F-A1FA-5D6F4EF09A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242889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8900" b="1" dirty="0"/>
              <a:t>Невидимые чернила</a:t>
            </a:r>
            <a:endParaRPr lang="ru-RU" sz="8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Веселый сюрприз </a:t>
            </a:r>
          </a:p>
          <a:p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6432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Материал</a:t>
            </a:r>
            <a:r>
              <a:rPr lang="ru-RU" dirty="0" smtClean="0"/>
              <a:t>: </a:t>
            </a:r>
            <a:r>
              <a:rPr lang="ru-RU" dirty="0"/>
              <a:t>Для проведения опыта вам понадобятся: </a:t>
            </a:r>
            <a:r>
              <a:rPr lang="ru-RU" i="1" dirty="0"/>
              <a:t>половинка лимона, </a:t>
            </a:r>
            <a:r>
              <a:rPr lang="ru-RU" i="1" dirty="0" smtClean="0"/>
              <a:t>ватные палочки, чашка </a:t>
            </a:r>
            <a:r>
              <a:rPr lang="ru-RU" i="1" dirty="0"/>
              <a:t>воды, лист </a:t>
            </a:r>
            <a:r>
              <a:rPr lang="ru-RU" i="1" dirty="0" smtClean="0"/>
              <a:t>бумаги.</a:t>
            </a:r>
            <a:endParaRPr lang="ru-RU" dirty="0"/>
          </a:p>
        </p:txBody>
      </p:sp>
      <p:pic>
        <p:nvPicPr>
          <p:cNvPr id="3" name="Рисунок 2" descr="фок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928934"/>
            <a:ext cx="628654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1. Выдавим сок из лимона в чашку, добавим такое же количество воды.</a:t>
            </a:r>
          </a:p>
        </p:txBody>
      </p:sp>
      <p:pic>
        <p:nvPicPr>
          <p:cNvPr id="3" name="Рисунок 2" descr="фок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50085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>
            <a:normAutofit fontScale="90000"/>
          </a:bodyPr>
          <a:lstStyle/>
          <a:p>
            <a:r>
              <a:rPr lang="ru-RU" dirty="0"/>
              <a:t>2. Обмакнём </a:t>
            </a:r>
            <a:r>
              <a:rPr lang="ru-RU" dirty="0" smtClean="0"/>
              <a:t>ватную палочку в </a:t>
            </a:r>
            <a:r>
              <a:rPr lang="ru-RU" dirty="0"/>
              <a:t>раствор лимонного сока и воды и </a:t>
            </a:r>
            <a:r>
              <a:rPr lang="ru-RU" dirty="0" smtClean="0"/>
              <a:t>напишем или нарисуем  </a:t>
            </a:r>
            <a:r>
              <a:rPr lang="ru-RU" dirty="0"/>
              <a:t>что-нибудь на бумаге этой спичкой.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фок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43182"/>
            <a:ext cx="657229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3600" dirty="0"/>
              <a:t>3. Когда "чернила" высохнут, нагреем бумагу над включённой настольной лампой. На бумаге проявятся невидимые ранее </a:t>
            </a:r>
            <a:r>
              <a:rPr lang="ru-RU" sz="3600" dirty="0" smtClean="0"/>
              <a:t>слова и рисунки.</a:t>
            </a:r>
            <a:endParaRPr lang="ru-RU" sz="3600" dirty="0"/>
          </a:p>
        </p:txBody>
      </p:sp>
      <p:pic>
        <p:nvPicPr>
          <p:cNvPr id="3" name="Рисунок 2" descr="фокус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143116"/>
            <a:ext cx="514353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Невидимые чернила</vt:lpstr>
      <vt:lpstr>Материал: Для проведения опыта вам понадобятся: половинка лимона, ватные палочки, чашка воды, лист бумаги.</vt:lpstr>
      <vt:lpstr>1. Выдавим сок из лимона в чашку, добавим такое же количество воды.</vt:lpstr>
      <vt:lpstr>2. Обмакнём ватную палочку в раствор лимонного сока и воды и напишем или нарисуем  что-нибудь на бумаге этой спичкой. </vt:lpstr>
      <vt:lpstr>3. Когда "чернила" высохнут, нагреем бумагу над включённой настольной лампой. На бумаге проявятся невидимые ранее слова и рисунки.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Невидимые чернила</dc:title>
  <dc:creator>User</dc:creator>
  <cp:lastModifiedBy>User</cp:lastModifiedBy>
  <cp:revision>4</cp:revision>
  <dcterms:created xsi:type="dcterms:W3CDTF">2013-12-04T16:13:31Z</dcterms:created>
  <dcterms:modified xsi:type="dcterms:W3CDTF">2014-02-09T16:58:15Z</dcterms:modified>
</cp:coreProperties>
</file>