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8039B-82E8-4FFA-A0C7-5320F1D2C49A}" type="datetimeFigureOut">
              <a:rPr lang="ru-RU" smtClean="0"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E39FE-B842-4D2D-9135-B4B7552FE7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106" y="1904388"/>
            <a:ext cx="5810190" cy="332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Формирование правильного произношения – сложный процесс.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260648"/>
          <a:ext cx="4320481" cy="1944216"/>
        </p:xfrm>
        <a:graphic>
          <a:graphicData uri="http://schemas.openxmlformats.org/drawingml/2006/table">
            <a:tbl>
              <a:tblPr/>
              <a:tblGrid>
                <a:gridCol w="1439905"/>
                <a:gridCol w="1439905"/>
                <a:gridCol w="1440671"/>
              </a:tblGrid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95736" y="2564904"/>
          <a:ext cx="4320481" cy="1944216"/>
        </p:xfrm>
        <a:graphic>
          <a:graphicData uri="http://schemas.openxmlformats.org/drawingml/2006/table">
            <a:tbl>
              <a:tblPr/>
              <a:tblGrid>
                <a:gridCol w="1439905"/>
                <a:gridCol w="1439905"/>
                <a:gridCol w="1440671"/>
              </a:tblGrid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44008" y="4653136"/>
          <a:ext cx="4320481" cy="1944216"/>
        </p:xfrm>
        <a:graphic>
          <a:graphicData uri="http://schemas.openxmlformats.org/drawingml/2006/table">
            <a:tbl>
              <a:tblPr/>
              <a:tblGrid>
                <a:gridCol w="1439905"/>
                <a:gridCol w="1439905"/>
                <a:gridCol w="1440671"/>
              </a:tblGrid>
              <a:tr h="19442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363" y="571500"/>
            <a:ext cx="41052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571500"/>
            <a:ext cx="4248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000125"/>
            <a:ext cx="59055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419225"/>
            <a:ext cx="5715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522920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Monotype Corsiva" pitchFamily="66" charset="0"/>
              </a:rPr>
              <a:t>Спасибо за внимание!</a:t>
            </a:r>
            <a:endParaRPr lang="ru-RU" sz="7200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764704"/>
            <a:ext cx="6096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620688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Знание органов артикуляции.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89513"/>
            <a:ext cx="4608512" cy="466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7147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652120" y="126876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кончик языка</a:t>
            </a:r>
          </a:p>
          <a:p>
            <a:r>
              <a:rPr lang="ru-RU" dirty="0" smtClean="0"/>
              <a:t>2-3 – боковые края</a:t>
            </a:r>
          </a:p>
          <a:p>
            <a:r>
              <a:rPr lang="ru-RU" dirty="0" smtClean="0"/>
              <a:t>4 - корень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6112890" cy="352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6238" r="199" b="5639"/>
          <a:stretch>
            <a:fillRect/>
          </a:stretch>
        </p:blipFill>
        <p:spPr bwMode="auto">
          <a:xfrm>
            <a:off x="1547664" y="692695"/>
            <a:ext cx="5760640" cy="591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2438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17294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1336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73016"/>
            <a:ext cx="217629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3573016"/>
            <a:ext cx="2552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356992"/>
            <a:ext cx="2455455" cy="246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51575" t="23750" r="5113" b="11151"/>
          <a:stretch>
            <a:fillRect/>
          </a:stretch>
        </p:blipFill>
        <p:spPr bwMode="auto">
          <a:xfrm>
            <a:off x="323528" y="476672"/>
            <a:ext cx="204409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1" y="836712"/>
            <a:ext cx="2016224" cy="213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172819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05064"/>
            <a:ext cx="227394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573016"/>
            <a:ext cx="1990867" cy="180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980728"/>
            <a:ext cx="1800200" cy="1501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221088"/>
            <a:ext cx="180476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31639" y="1988840"/>
          <a:ext cx="6120681" cy="2736304"/>
        </p:xfrm>
        <a:graphic>
          <a:graphicData uri="http://schemas.openxmlformats.org/drawingml/2006/table">
            <a:tbl>
              <a:tblPr/>
              <a:tblGrid>
                <a:gridCol w="2039865"/>
                <a:gridCol w="2039865"/>
                <a:gridCol w="2040951"/>
              </a:tblGrid>
              <a:tr h="2736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31641" y="2060848"/>
          <a:ext cx="5904654" cy="2968104"/>
        </p:xfrm>
        <a:graphic>
          <a:graphicData uri="http://schemas.openxmlformats.org/drawingml/2006/table">
            <a:tbl>
              <a:tblPr/>
              <a:tblGrid>
                <a:gridCol w="1967869"/>
                <a:gridCol w="1967869"/>
                <a:gridCol w="1968916"/>
              </a:tblGrid>
              <a:tr h="29681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spc="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26</Words>
  <Application>Microsoft Office PowerPoint</Application>
  <PresentationFormat>Экран (4:3)</PresentationFormat>
  <Paragraphs>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</dc:creator>
  <cp:lastModifiedBy>111</cp:lastModifiedBy>
  <cp:revision>6</cp:revision>
  <dcterms:created xsi:type="dcterms:W3CDTF">2013-10-21T18:21:23Z</dcterms:created>
  <dcterms:modified xsi:type="dcterms:W3CDTF">2013-11-21T18:46:51Z</dcterms:modified>
</cp:coreProperties>
</file>