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  <p:sldId id="277" r:id="rId3"/>
    <p:sldId id="278" r:id="rId4"/>
    <p:sldId id="279" r:id="rId5"/>
    <p:sldId id="275" r:id="rId6"/>
    <p:sldId id="257" r:id="rId7"/>
    <p:sldId id="272" r:id="rId8"/>
    <p:sldId id="256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54" autoAdjust="0"/>
  </p:normalViewPr>
  <p:slideViewPr>
    <p:cSldViewPr>
      <p:cViewPr varScale="1">
        <p:scale>
          <a:sx n="63" d="100"/>
          <a:sy n="63" d="100"/>
        </p:scale>
        <p:origin x="-12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ocy;&amp;zcy;&amp;ncy;&amp;acy;&amp;ncy;&amp;icy;&amp;iecy; &amp;vcy;&amp;ocy; 2 &amp;mcy;&amp;lcy; &amp;gcy;&amp;rcy;&amp;ucy;&amp;pcy;&amp;pcy;&amp;iecy; &amp;vcy; &amp;dcy;&amp;ocy;&amp;ucy; &amp;pcy;&amp;ocy; &amp;vcy;&amp;iecy;&amp;rcy;&amp;acy;&amp;kcy;&amp;scy;&amp;iecy; &amp;fcy;&amp;iecy;&amp;vcy;&amp;rcy;&amp;acy;&amp;lcy;&amp;softcy; &amp;pcy;&amp;ocy;&amp;kcy;&amp;ocy;&amp;rcy;&amp;mcy;&amp;icy;&amp;tcy;&amp;iecy; &amp;pcy;…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3" y="2708920"/>
            <a:ext cx="4896544" cy="3996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259632" y="332656"/>
            <a:ext cx="6624736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97470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ПЕРНАТЫЕ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97470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ГОСТИ</a:t>
            </a:r>
            <a:endParaRPr lang="ru-RU" sz="3600" kern="10" spc="0" dirty="0">
              <a:ln w="12700">
                <a:solidFill>
                  <a:srgbClr val="97470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475656" y="1772816"/>
            <a:ext cx="581977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Муниципальное дошкольное образовательное </a:t>
            </a:r>
          </a:p>
          <a:p>
            <a:pPr algn="ctr" rtl="0"/>
            <a:r>
              <a:rPr lang="ru-RU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автономное учреждение</a:t>
            </a:r>
          </a:p>
          <a:p>
            <a:pPr algn="ctr" rtl="0"/>
            <a:r>
              <a:rPr lang="ru-RU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Детский сад № 3 "Теремок" </a:t>
            </a:r>
            <a:r>
              <a:rPr lang="ru-RU" sz="3600" kern="1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пгт</a:t>
            </a:r>
            <a:r>
              <a:rPr lang="ru-RU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 Серышево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220072" y="3275112"/>
            <a:ext cx="3600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 работы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воспитателя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категории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ГАЛОЧКИНОЙ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Елены   Николаевны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/>
      <p:bldP spid="10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115616" y="404664"/>
            <a:ext cx="6984776" cy="86409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C:\Users\Димон\Desktop\сюн\фото\DSC_10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484784"/>
            <a:ext cx="727659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75656" y="620688"/>
            <a:ext cx="6267357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2. Вырезаем из них 2 одинаковых квадрата.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27584" y="260648"/>
            <a:ext cx="7560840" cy="108012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3. Складываем квадраты изнаночной стороной друг к другу, совмещая уголки.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29698" name="Picture 2" descr="C:\Users\Димон\Desktop\сюн\фото\DSC_10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1628800"/>
            <a:ext cx="5400600" cy="4759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755576" y="260648"/>
            <a:ext cx="7776864" cy="108012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4. Двухслойный квадрат складываем по диагонали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0722" name="Picture 2" descr="C:\Users\Димон\Desktop\сюн\фото\DSC_10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772816"/>
            <a:ext cx="7949683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755576" y="332656"/>
            <a:ext cx="7704856" cy="158417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5. Отгибаем вниз два слоя бумаги таким образом, чтобы уголок выходил вниз примерно на 1/3. 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1746" name="Picture 2" descr="C:\Users\Димон\Desktop\сюн\фото\DSC_10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916832"/>
            <a:ext cx="6907967" cy="4505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683568" y="332656"/>
            <a:ext cx="7992888" cy="1296144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6. Полученную заготовку складываем пополам по вертикали.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2770" name="Picture 2" descr="C:\Users\Димон\Desktop\сюн\фото\DSC_10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276872"/>
            <a:ext cx="460851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 descr="C:\Users\Димон\Desktop\сюн\фото\DSC_10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844824"/>
            <a:ext cx="3744416" cy="4512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755576" y="188640"/>
            <a:ext cx="7776864" cy="2232248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7. Поворачиваем заготовку по часовой стрелке таким образом, чтобы нижний острый уголок оказался в левой руке. Формируем из него клюв птицы. 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3794" name="Picture 2" descr="C:\Users\Димон\Desktop\сюн\фото\DSC_10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2564904"/>
            <a:ext cx="356439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 descr="C:\Users\Димон\Desktop\сюн\фото\DSC_10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2420888"/>
            <a:ext cx="3672408" cy="4138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27584" y="188640"/>
            <a:ext cx="7632848" cy="144016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8. Отгибаем вверх один из уголков, которые смотрят вниз. Это будет крыло. 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4818" name="Picture 2" descr="C:\Users\Димон\Desktop\сюн\фото\DSC_10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59" y="1484784"/>
            <a:ext cx="4416491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467544" y="260648"/>
            <a:ext cx="8208912" cy="122413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9. Точно такую же работу делаем с другим нижним уголком,  формируя второе крылышко. 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5842" name="Picture 2" descr="C:\Users\Димон\Desktop\сюн\фото\DSC_10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484784"/>
            <a:ext cx="720080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539552" y="260648"/>
            <a:ext cx="8136904" cy="1656184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10. Со стороны противоположной голове намечаем контуры туловища птицы и  вырезаем ненужную часть.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6866" name="Picture 2" descr="C:\Users\Димон\Desktop\сюн\фото\DSC_10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988840"/>
            <a:ext cx="442849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 descr="C:\Users\Димон\Desktop\сюн\фото\DSC_10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068960"/>
            <a:ext cx="4104456" cy="3371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611560" y="188640"/>
            <a:ext cx="8136904" cy="144016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11. Начинаем формировать перышки хвоста, вырезая узкие длинные треугольники.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" name="Picture 4" descr="C:\Users\Димон\Desktop\сюн\фото\DSC_10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628800"/>
            <a:ext cx="7277309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имон\Desktop\сюн\конкурс\птицы\PC0701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548680"/>
            <a:ext cx="7584842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616530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Ребята  старшей группы – инициаторы акции «Подкормите птиц»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683568" y="260648"/>
            <a:ext cx="7920880" cy="1368152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12. Таким же образом формируем перышки крыльев.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7890" name="Picture 2" descr="C:\Users\Димон\Desktop\сюн\фото\DSC_10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700808"/>
            <a:ext cx="426779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 descr="C:\Users\Димон\Desktop\сюн\фото\DSC_10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2798675"/>
            <a:ext cx="4320480" cy="3511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755576" y="332656"/>
            <a:ext cx="7920880" cy="1368152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13. Дополняем фигурку птицы глазками. Их можно наклеить или нарисовать. 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8914" name="Picture 2" descr="C:\Users\Димон\Desktop\сюн\фото\DSC_10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932" y="1628800"/>
            <a:ext cx="40400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5" name="Picture 3" descr="C:\Users\Димон\Desktop\сюн\фото\DSC_10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2924944"/>
            <a:ext cx="468052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птички\IMG_1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8280920" cy="59046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8104" y="5805264"/>
            <a:ext cx="31683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Спасибо за внимание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сюн\конкурс\птицы\PC1002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4312320" y="-11908704"/>
            <a:ext cx="31089600" cy="23317200"/>
          </a:xfrm>
          <a:prstGeom prst="rect">
            <a:avLst/>
          </a:prstGeom>
          <a:noFill/>
        </p:spPr>
      </p:pic>
      <p:pic>
        <p:nvPicPr>
          <p:cNvPr id="1028" name="Picture 4" descr="E:\работа\сюн\конкурс\птицы\PC1002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04664"/>
            <a:ext cx="3582544" cy="2664296"/>
          </a:xfrm>
          <a:prstGeom prst="rect">
            <a:avLst/>
          </a:prstGeom>
          <a:noFill/>
        </p:spPr>
      </p:pic>
      <p:pic>
        <p:nvPicPr>
          <p:cNvPr id="1030" name="Picture 6" descr="E:\работа\сюн\конкурс\птицы\PC1203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640" y="4149080"/>
            <a:ext cx="3312368" cy="2160240"/>
          </a:xfrm>
          <a:prstGeom prst="rect">
            <a:avLst/>
          </a:prstGeom>
          <a:noFill/>
        </p:spPr>
      </p:pic>
      <p:pic>
        <p:nvPicPr>
          <p:cNvPr id="1033" name="Picture 9" descr="E:\работа\сюн\конкурс\птицы\PC1003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476672"/>
            <a:ext cx="3384376" cy="25922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1560" y="306896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Отмечаем в календаре     пернатых гостей.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427984" y="306896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Зимующие птицы нашего края</a:t>
            </a:r>
            <a:endParaRPr lang="ru-RU" dirty="0"/>
          </a:p>
        </p:txBody>
      </p:sp>
      <p:pic>
        <p:nvPicPr>
          <p:cNvPr id="1034" name="Picture 10" descr="E:\работа\сюн\конкурс\птицы\PC12031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3968" y="3645024"/>
            <a:ext cx="3096344" cy="223224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83968" y="587727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Наши рисунки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абота\сюн\конкурс\кормушки\IMG_31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404665"/>
            <a:ext cx="3744416" cy="2736304"/>
          </a:xfrm>
          <a:prstGeom prst="rect">
            <a:avLst/>
          </a:prstGeom>
          <a:noFill/>
        </p:spPr>
      </p:pic>
      <p:pic>
        <p:nvPicPr>
          <p:cNvPr id="3" name="Picture 7" descr="E:\работа\сюн\конкурс\кормушки\IMG_31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3645024"/>
            <a:ext cx="2736303" cy="2232248"/>
          </a:xfrm>
          <a:prstGeom prst="rect">
            <a:avLst/>
          </a:prstGeom>
          <a:noFill/>
        </p:spPr>
      </p:pic>
      <p:pic>
        <p:nvPicPr>
          <p:cNvPr id="2051" name="Picture 3" descr="E:\работа\сюн\конкурс\птицы\PC0301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404664"/>
            <a:ext cx="4032448" cy="2808312"/>
          </a:xfrm>
          <a:prstGeom prst="rect">
            <a:avLst/>
          </a:prstGeom>
          <a:noFill/>
        </p:spPr>
      </p:pic>
      <p:pic>
        <p:nvPicPr>
          <p:cNvPr id="2052" name="Picture 4" descr="E:\работа\сюн\конкурс\кормушки\IMG_31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168" y="3645024"/>
            <a:ext cx="2742824" cy="2232248"/>
          </a:xfrm>
          <a:prstGeom prst="rect">
            <a:avLst/>
          </a:prstGeom>
          <a:noFill/>
        </p:spPr>
      </p:pic>
      <p:pic>
        <p:nvPicPr>
          <p:cNvPr id="2053" name="Picture 5" descr="E:\работа\сюн\конкурс\кормушки\IMG_313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552" y="3645024"/>
            <a:ext cx="2376264" cy="22366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31409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Добро пожаловать в Птичью столовую!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587727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Кормушки из различных материалов : пластиковые бутылки, фанера, потолочная плитка. Разнообразен и дизайн.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2771800" y="404664"/>
            <a:ext cx="6120680" cy="6120680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Дорогие ребята! Уважаемые взрослые</a:t>
            </a:r>
            <a:r>
              <a:rPr lang="ru-RU" sz="1400" dirty="0" smtClean="0"/>
              <a:t>! </a:t>
            </a:r>
          </a:p>
          <a:p>
            <a:pPr algn="ctr"/>
            <a:r>
              <a:rPr lang="ru-RU" sz="1400" dirty="0" smtClean="0"/>
              <a:t>Зимой, особенно когда выпадает много снега,  птичкам приходится очень трудно. Они ждут нашей помощи.  Сделайте и развесьте кормушки на участках нашего детского сада, в своих дворах и скверах. Не забывайте подсыпать корм. Нерегулярное наполнение кормушек может вызвать гибель,  привыкших к подкормке пернатых.</a:t>
            </a:r>
            <a:endParaRPr lang="ru-RU" sz="1400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211960" y="420635"/>
            <a:ext cx="453650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ПОДКОРМИТЕ   ПТИЦ   ЗИМОЙ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E:\ФОТО\0_43196_214122ca_L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1340768"/>
            <a:ext cx="230425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779912" y="4797152"/>
            <a:ext cx="4104456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ПОМОГИТЕ  ПТИЦАМ  ПЕРЕЖИТЬ ЗИМУ!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ПТИЦЫ – НАШИ ДРУЗЬЯ!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ПОДКОРМИТЕ ИХ ВМЕСТЕ С НАМИ!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ДЕТИ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подготовительной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ГРУППЫ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«Почемучки»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/с №3.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7" name="Picture 5" descr="C:\Users\Димон\Desktop\сюн\конкурс\птицы\P12702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124744"/>
            <a:ext cx="3276364" cy="4368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3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3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3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7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395536" y="2924944"/>
            <a:ext cx="8352928" cy="374441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Образ птицы, сотворенной своими руками, станет отличным напоминанием о необходимости постоянной заботы о зимующих птицах своей местности. Особенно это важно в зимний период</a:t>
            </a:r>
            <a:endParaRPr lang="ru-RU" sz="2400" b="1" cap="all" dirty="0">
              <a:ln w="0">
                <a:solidFill>
                  <a:schemeClr val="accent6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40870" y="353561"/>
            <a:ext cx="42151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Мастер -  класс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83529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«Изготовление фигурки птицы в технике оригами»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4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мон\Desktop\сюн\IMG_19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554" y="188640"/>
            <a:ext cx="7968886" cy="62646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260648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«В гости в первый день недели к  нам синицы прилетели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А во вторник – снегири, ярче  утренней зари!»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5148064" y="188640"/>
            <a:ext cx="3744416" cy="6480720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- 2 листа бумаги, сочетающейся по цвету;</a:t>
            </a:r>
          </a:p>
          <a:p>
            <a:r>
              <a:rPr lang="ru-RU" sz="2400" dirty="0" smtClean="0"/>
              <a:t> - ножницы;</a:t>
            </a:r>
          </a:p>
          <a:p>
            <a:pPr>
              <a:buFontTx/>
              <a:buChar char="-"/>
            </a:pPr>
            <a:r>
              <a:rPr lang="ru-RU" sz="2400" dirty="0" smtClean="0"/>
              <a:t>клей (при необходимости – в случае если бумага плотная и плохо сгибается можно капельками клея соединить «убегающие» детали).</a:t>
            </a:r>
          </a:p>
          <a:p>
            <a:pPr>
              <a:buFontTx/>
              <a:buChar char="-"/>
            </a:pPr>
            <a:r>
              <a:rPr lang="ru-RU" sz="2400" dirty="0" smtClean="0"/>
              <a:t>готовые«глазки» или карандаш.</a:t>
            </a:r>
            <a:endParaRPr lang="ru-RU" sz="2400" dirty="0"/>
          </a:p>
        </p:txBody>
      </p:sp>
      <p:pic>
        <p:nvPicPr>
          <p:cNvPr id="1026" name="Picture 2" descr="C:\Users\Димон\Desktop\сюн\фото\DSC_10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18175">
            <a:off x="775488" y="769462"/>
            <a:ext cx="4117730" cy="5229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395536" y="476672"/>
            <a:ext cx="8352928" cy="86409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62561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1. Готовим 2 листа цветной бумаги, сочетающейся по цвету.</a:t>
            </a:r>
            <a:endParaRPr kumimoji="0" lang="ru-RU" sz="24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 descr="C:\Users\Димон\Desktop\сюн\фото\DSC_1075.JPG"/>
          <p:cNvPicPr>
            <a:picLocks noChangeAspect="1" noChangeArrowheads="1"/>
          </p:cNvPicPr>
          <p:nvPr/>
        </p:nvPicPr>
        <p:blipFill>
          <a:blip r:embed="rId2" cstate="email">
            <a:lum bright="-20000"/>
          </a:blip>
          <a:srcRect/>
          <a:stretch>
            <a:fillRect/>
          </a:stretch>
        </p:blipFill>
        <p:spPr bwMode="auto">
          <a:xfrm>
            <a:off x="755576" y="1628800"/>
            <a:ext cx="7344815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359</TotalTime>
  <Words>437</Words>
  <Application>Microsoft Office PowerPoint</Application>
  <PresentationFormat>Экран (4:3)</PresentationFormat>
  <Paragraphs>48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Димон</dc:creator>
  <cp:lastModifiedBy>Николай</cp:lastModifiedBy>
  <cp:revision>47</cp:revision>
  <dcterms:created xsi:type="dcterms:W3CDTF">2014-08-19T01:07:14Z</dcterms:created>
  <dcterms:modified xsi:type="dcterms:W3CDTF">2014-11-12T13:14:41Z</dcterms:modified>
</cp:coreProperties>
</file>