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718E8CB-0899-4947-9FC2-E7D5152DA723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CDBC88D-3B8B-4A0B-BCB1-61D1A85613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18E8CB-0899-4947-9FC2-E7D5152DA723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DBC88D-3B8B-4A0B-BCB1-61D1A85613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18E8CB-0899-4947-9FC2-E7D5152DA723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DBC88D-3B8B-4A0B-BCB1-61D1A85613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18E8CB-0899-4947-9FC2-E7D5152DA723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DBC88D-3B8B-4A0B-BCB1-61D1A85613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718E8CB-0899-4947-9FC2-E7D5152DA723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CDBC88D-3B8B-4A0B-BCB1-61D1A85613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18E8CB-0899-4947-9FC2-E7D5152DA723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CDBC88D-3B8B-4A0B-BCB1-61D1A85613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18E8CB-0899-4947-9FC2-E7D5152DA723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CDBC88D-3B8B-4A0B-BCB1-61D1A85613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18E8CB-0899-4947-9FC2-E7D5152DA723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DBC88D-3B8B-4A0B-BCB1-61D1A85613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18E8CB-0899-4947-9FC2-E7D5152DA723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DBC88D-3B8B-4A0B-BCB1-61D1A85613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718E8CB-0899-4947-9FC2-E7D5152DA723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CDBC88D-3B8B-4A0B-BCB1-61D1A85613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718E8CB-0899-4947-9FC2-E7D5152DA723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CDBC88D-3B8B-4A0B-BCB1-61D1A85613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9718E8CB-0899-4947-9FC2-E7D5152DA723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5CDBC88D-3B8B-4A0B-BCB1-61D1A85613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поделки на конкурс2\NEW_DSC0871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285860"/>
            <a:ext cx="4536978" cy="52324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-285784" y="642918"/>
            <a:ext cx="500066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Здравствуйте, друзья!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Сегодня я хочу поделиться с вами новой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идеей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как украсить интерьер вашего дома.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Предлагаю вашему вниманию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мастер-класс:«Напольная ваза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20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5500702"/>
            <a:ext cx="44184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Подготовила: Педагог доп. образования </a:t>
            </a:r>
          </a:p>
          <a:p>
            <a:r>
              <a:rPr lang="ru-RU" dirty="0" smtClean="0"/>
              <a:t>МАДОУ№2 г. Ленинска-Кузнецкого</a:t>
            </a:r>
          </a:p>
          <a:p>
            <a:r>
              <a:rPr lang="ru-RU" dirty="0" smtClean="0"/>
              <a:t>Колеватых Лариса Александровна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поделки на конкурс2\NEW_DSC0855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500042"/>
            <a:ext cx="3786840" cy="28407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F:\поделки на конкурс2\NEW_DSC0856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714752"/>
            <a:ext cx="3783822" cy="28384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F:\поделки на конкурс2\NEW_DSC08557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786190"/>
            <a:ext cx="3771780" cy="28294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42844" y="1000108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Нам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понадобится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: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узкая высокая коробка, </a:t>
            </a:r>
            <a:endParaRPr lang="en-US" sz="2400" dirty="0" smtClean="0"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картон упаковочный,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ракушки,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клей ПВА,</a:t>
            </a:r>
            <a:r>
              <a:rPr lang="ru-RU" sz="24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момент  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(или термо-клей),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салфетки, резак,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линейка, ножницы, карандаш.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поделки на конкурс2\NEW_DSC0856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3799753" cy="2850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00034" y="642918"/>
            <a:ext cx="335755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1. Картон нарезаем на «кирпичики».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4572000" y="500042"/>
            <a:ext cx="41433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2. Обклеиваем «кирпичиками»верх и низ коробки.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5" name="Рисунок 4" descr="C:\Documents and Settings\Admin\Рабочий стол\NEW_DSC08556.JPG"/>
          <p:cNvPicPr/>
          <p:nvPr/>
        </p:nvPicPr>
        <p:blipFill>
          <a:blip r:embed="rId3"/>
          <a:srcRect l="24788" r="9906"/>
          <a:stretch>
            <a:fillRect/>
          </a:stretch>
        </p:blipFill>
        <p:spPr bwMode="auto">
          <a:xfrm>
            <a:off x="5072066" y="1428736"/>
            <a:ext cx="3397825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143108" y="4929198"/>
            <a:ext cx="50006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Monotype Corsiva" pitchFamily="66" charset="0"/>
              </a:rPr>
              <a:t>Среднюю часть всей коробки </a:t>
            </a:r>
            <a:r>
              <a:rPr lang="ru-RU" sz="2400" dirty="0" smtClean="0">
                <a:latin typeface="Monotype Corsiva" pitchFamily="66" charset="0"/>
              </a:rPr>
              <a:t>оставляем не </a:t>
            </a:r>
            <a:r>
              <a:rPr lang="ru-RU" sz="2400" dirty="0">
                <a:latin typeface="Monotype Corsiva" pitchFamily="66" charset="0"/>
              </a:rPr>
              <a:t>обклеенной. </a:t>
            </a:r>
            <a:endParaRPr lang="en-US" sz="2400" dirty="0" smtClean="0">
              <a:latin typeface="Monotype Corsiva" pitchFamily="66" charset="0"/>
            </a:endParaRPr>
          </a:p>
          <a:p>
            <a:pPr algn="ctr"/>
            <a:r>
              <a:rPr lang="ru-RU" sz="2400" dirty="0" smtClean="0">
                <a:latin typeface="Monotype Corsiva" pitchFamily="66" charset="0"/>
              </a:rPr>
              <a:t>Это </a:t>
            </a:r>
            <a:r>
              <a:rPr lang="ru-RU" sz="2400" dirty="0">
                <a:latin typeface="Monotype Corsiva" pitchFamily="66" charset="0"/>
              </a:rPr>
              <a:t>пространство будем декорировать ракушками и не </a:t>
            </a:r>
            <a:r>
              <a:rPr lang="ru-RU" sz="2400" dirty="0" smtClean="0">
                <a:latin typeface="Monotype Corsiva" pitchFamily="66" charset="0"/>
              </a:rPr>
              <a:t>только.</a:t>
            </a:r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85720" y="285728"/>
            <a:ext cx="8643998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3. Далее: в жидком растворе строительного гипса хорошо смачиваем кусок старой хлопчатой  ткани и обматываем ею среднюю часть коробки.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4. Из ткани формируем «волны». Это нужно делать быстро т.к. гипс быстро схватывается.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5. На  «кирпичную кладку»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клее ПВА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наклеиваем салфетки т.е. маскируем острые </a:t>
            </a:r>
            <a:r>
              <a:rPr lang="ru-RU" sz="24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углы картона.  Немного вдавливая </a:t>
            </a:r>
            <a:r>
              <a:rPr lang="ru-RU" sz="24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салфетку в швы.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6. Теперь можно загрунтовать,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т.е. покрасить краской основного цвета.  После высыхания, </a:t>
            </a:r>
            <a:r>
              <a:rPr lang="ru-RU" sz="24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ч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тобы «кирпичная кладка» выглядела более натурально, сухой кисточкой с краской контрастного цвета проходим по швам и кирпичикам.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Ну а дальше, вся средняя часть нашей вазы в вашем распоряжении.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Декорируем по своему желанию.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( ракушки, камешки, мелкие фигурки, рыбки гипсовые и т.д.)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:\поделки на конкурс2\NEW_DSC08594.JPG"/>
          <p:cNvPicPr/>
          <p:nvPr/>
        </p:nvPicPr>
        <p:blipFill>
          <a:blip r:embed="rId2"/>
          <a:srcRect l="21889" r="14763"/>
          <a:stretch>
            <a:fillRect/>
          </a:stretch>
        </p:blipFill>
        <p:spPr bwMode="auto">
          <a:xfrm>
            <a:off x="785786" y="1571612"/>
            <a:ext cx="3000396" cy="4857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F:\поделки на конкурс2\NEW_DSC08593.JPG"/>
          <p:cNvPicPr/>
          <p:nvPr/>
        </p:nvPicPr>
        <p:blipFill>
          <a:blip r:embed="rId3"/>
          <a:srcRect l="23193" r="10260"/>
          <a:stretch>
            <a:fillRect/>
          </a:stretch>
        </p:blipFill>
        <p:spPr bwMode="auto">
          <a:xfrm>
            <a:off x="5429256" y="1500174"/>
            <a:ext cx="3043524" cy="4929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571472" y="285728"/>
            <a:ext cx="821537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Когда весь декор на месте покрываем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всю среднюю часть темной краской.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Высохла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. По всей </a:t>
            </a:r>
            <a:r>
              <a:rPr lang="ru-RU" sz="2400" dirty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редней части проходим почти сухой кистью основного цвета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. (В моем случае цвет бежевый.)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А сверху всю поверхность, так же почти сухой кистью тонируем золотой краской.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3" name="Рисунок 2" descr="F:\поделки на конкурс2\NEW_DSC08600.JPG"/>
          <p:cNvPicPr/>
          <p:nvPr/>
        </p:nvPicPr>
        <p:blipFill>
          <a:blip r:embed="rId2"/>
          <a:srcRect l="26398" r="20573"/>
          <a:stretch>
            <a:fillRect/>
          </a:stretch>
        </p:blipFill>
        <p:spPr bwMode="auto">
          <a:xfrm>
            <a:off x="2571736" y="2214554"/>
            <a:ext cx="1785950" cy="4286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F:\поделки на конкурс2\NEW_DSC08596.JPG"/>
          <p:cNvPicPr/>
          <p:nvPr/>
        </p:nvPicPr>
        <p:blipFill>
          <a:blip r:embed="rId3"/>
          <a:srcRect l="22625" r="26674"/>
          <a:stretch>
            <a:fillRect/>
          </a:stretch>
        </p:blipFill>
        <p:spPr bwMode="auto">
          <a:xfrm>
            <a:off x="285720" y="2285992"/>
            <a:ext cx="2071702" cy="4286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F:\поделки на конкурс2\NEW_DSC08602.JPG"/>
          <p:cNvPicPr/>
          <p:nvPr/>
        </p:nvPicPr>
        <p:blipFill>
          <a:blip r:embed="rId4"/>
          <a:srcRect l="20937" t="5038" r="29544"/>
          <a:stretch>
            <a:fillRect/>
          </a:stretch>
        </p:blipFill>
        <p:spPr bwMode="auto">
          <a:xfrm>
            <a:off x="4572000" y="2285992"/>
            <a:ext cx="1571636" cy="4286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6357950" y="5143512"/>
            <a:ext cx="2335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Вот, что получилось.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1785926"/>
            <a:ext cx="47275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Monotype Corsiva" pitchFamily="66" charset="0"/>
              </a:rPr>
              <a:t>Спасибо за внимание.</a:t>
            </a:r>
            <a:endParaRPr lang="ru-RU" sz="44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41</TotalTime>
  <Words>298</Words>
  <Application>Microsoft Office PowerPoint</Application>
  <PresentationFormat>Экран (4:3)</PresentationFormat>
  <Paragraphs>28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Литейная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</cp:revision>
  <dcterms:created xsi:type="dcterms:W3CDTF">2014-11-06T13:24:10Z</dcterms:created>
  <dcterms:modified xsi:type="dcterms:W3CDTF">2014-11-06T14:06:56Z</dcterms:modified>
</cp:coreProperties>
</file>