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160000" cy="91694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764" y="-90"/>
      </p:cViewPr>
      <p:guideLst>
        <p:guide orient="horz" pos="2888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848459"/>
            <a:ext cx="8636000" cy="19654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95993"/>
            <a:ext cx="7112000" cy="23432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67203"/>
            <a:ext cx="2286000" cy="78237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367203"/>
            <a:ext cx="6688667" cy="78237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5892190"/>
            <a:ext cx="8636000" cy="182114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886383"/>
            <a:ext cx="8636000" cy="20058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2139529"/>
            <a:ext cx="4487333" cy="60513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2139529"/>
            <a:ext cx="4487333" cy="60513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052503"/>
            <a:ext cx="4489098" cy="8553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2907889"/>
            <a:ext cx="4489098" cy="52830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2052503"/>
            <a:ext cx="4490861" cy="8553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1" y="2907889"/>
            <a:ext cx="4490861" cy="52830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65078"/>
            <a:ext cx="3342570" cy="15537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365080"/>
            <a:ext cx="5679722" cy="78258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918784"/>
            <a:ext cx="3342570" cy="627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6418580"/>
            <a:ext cx="6096000" cy="757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819303"/>
            <a:ext cx="6096000" cy="55016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7176330"/>
            <a:ext cx="6096000" cy="10761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EEA-32CF-43B0-AB64-739D962BFFB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67201"/>
            <a:ext cx="9144000" cy="1528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139529"/>
            <a:ext cx="9144000" cy="605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8498677"/>
            <a:ext cx="2370667" cy="48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0BEEA-32CF-43B0-AB64-739D962BFFBC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8498677"/>
            <a:ext cx="3217333" cy="48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8498677"/>
            <a:ext cx="2370667" cy="48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DAA0-8EE0-4C06-B6C1-2DA60E90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6;&#1077;&#1085;&#1077;&#1095;&#1082;&#1072;\Desktop\&#1084;&#1072;&#1090;&#1077;&#1084;&#1072;&#1090;&#1080;&#1082;&#1072;\&#1044;&#1086;%20&#1095;&#1077;&#1075;&#1086;%20&#1078;%20&#1093;&#1086;&#1088;&#1086;&#1096;&#1086;.mp3" TargetMode="External"/><Relationship Id="rId1" Type="http://schemas.openxmlformats.org/officeDocument/2006/relationships/audio" Target="file:///C:\Users\&#1046;&#1077;&#1085;&#1077;&#1095;&#1082;&#1072;\Desktop\&#1084;&#1072;&#1090;&#1077;&#1084;&#1072;&#1090;&#1080;&#1082;&#1072;\&#1053;&#1077;&#1087;&#1088;&#1080;&#1103;&#1090;&#1085;&#1086;&#1089;&#1090;&#1100;%20&#1087;&#1077;&#1088;&#1077;&#1078;&#1080;&#1074;&#1105;&#1084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6;&#1077;&#1085;&#1077;&#1095;&#1082;&#1072;\Desktop\&#1084;&#1072;&#1090;&#1077;&#1084;&#1072;&#1090;&#1080;&#1082;&#1072;\&#1053;&#1091;%20&#1082;&#1086;&#1085;&#1077;&#1095;&#1085;&#1086;.mp3" TargetMode="External"/><Relationship Id="rId1" Type="http://schemas.openxmlformats.org/officeDocument/2006/relationships/audio" Target="file:///C:\Users\&#1046;&#1077;&#1085;&#1077;&#1095;&#1082;&#1072;\Desktop\&#1084;&#1072;&#1090;&#1077;&#1084;&#1072;&#1090;&#1080;&#1082;&#1072;\&#1057;&#1080;&#1076;&#1080;%20&#1076;&#1086;&#1084;&#1072;,%20&#1085;&#1077;%20&#1075;&#1091;&#1083;&#1103;&#1081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C:\Users\&#1046;&#1077;&#1085;&#1077;&#1095;&#1082;&#1072;\Desktop\&#1084;&#1072;&#1090;&#1077;&#1084;&#1072;&#1090;&#1080;&#1082;&#1072;\nebogoluboe.mp3" TargetMode="External"/><Relationship Id="rId1" Type="http://schemas.openxmlformats.org/officeDocument/2006/relationships/audio" Target="file:///C:\Users\&#1046;&#1077;&#1085;&#1077;&#1095;&#1082;&#1072;\Desktop\&#1084;&#1072;&#1090;&#1077;&#1084;&#1072;&#1090;&#1080;&#1082;&#1072;\plakali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6;&#1077;&#1085;&#1077;&#1095;&#1082;&#1072;\Desktop\&#1084;&#1072;&#1090;&#1077;&#1084;&#1072;&#1090;&#1080;&#1082;&#1072;\&#1085;&#1077;&#1090;.mp3" TargetMode="External"/><Relationship Id="rId1" Type="http://schemas.openxmlformats.org/officeDocument/2006/relationships/audio" Target="file:///C:\Users\&#1046;&#1077;&#1085;&#1077;&#1095;&#1082;&#1072;\Desktop\&#1084;&#1072;&#1090;&#1077;&#1084;&#1072;&#1090;&#1080;&#1082;&#1072;\&#1055;&#1086;&#1079;&#1076;&#1088;&#1072;&#1074;&#1083;&#1103;&#110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C:\Users\&#1046;&#1077;&#1085;&#1077;&#1095;&#1082;&#1072;\Desktop\&#1084;&#1072;&#1090;&#1077;&#1084;&#1072;&#1090;&#1080;&#1082;&#1072;\&#1048;%20&#1103;,%20&#1080;%20&#1103;%20&#1090;&#1086;&#1075;&#1086;%20&#1078;&#1077;%20&#1084;&#1085;&#1077;&#1085;&#1080;&#1103;%20.mp3" TargetMode="External"/><Relationship Id="rId1" Type="http://schemas.openxmlformats.org/officeDocument/2006/relationships/audio" Target="file:///C:\Users\&#1046;&#1077;&#1085;&#1077;&#1095;&#1082;&#1072;\Desktop\&#1084;&#1072;&#1090;&#1077;&#1084;&#1072;&#1090;&#1080;&#1082;&#1072;\&#1048;&#1079;&#1074;&#1080;&#1085;&#1080;&#1090;&#1077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(10).pn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8900" y="165100"/>
            <a:ext cx="9972802" cy="74836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933700" y="1028700"/>
            <a:ext cx="4978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b="1" smtClean="0">
                <a:solidFill>
                  <a:srgbClr val="000000"/>
                </a:solidFill>
                <a:latin typeface="Times New Roman - 36"/>
              </a:rPr>
              <a:t>Дидактическая игра.</a:t>
            </a:r>
            <a:endParaRPr lang="ru-RU" sz="3600" b="1">
              <a:solidFill>
                <a:srgbClr val="000000"/>
              </a:solidFill>
              <a:latin typeface="Times New Roman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828800"/>
            <a:ext cx="7823200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8400" b="1" i="1" dirty="0" smtClean="0">
                <a:solidFill>
                  <a:srgbClr val="000000"/>
                </a:solidFill>
                <a:latin typeface="Times New Roman - 72"/>
              </a:rPr>
              <a:t>"Сосчитай, сколько!"</a:t>
            </a:r>
            <a:endParaRPr lang="ru-RU" sz="8400" b="1" i="1" dirty="0">
              <a:solidFill>
                <a:srgbClr val="000000"/>
              </a:solidFill>
              <a:latin typeface="Times New Roman - 72"/>
            </a:endParaRPr>
          </a:p>
        </p:txBody>
      </p:sp>
      <p:pic>
        <p:nvPicPr>
          <p:cNvPr id="5" name="Рисунок 4" descr="temp(5).pn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5664" y="4656708"/>
            <a:ext cx="5248402" cy="3406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413000" y="5613400"/>
            <a:ext cx="1371600" cy="4462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300" dirty="0" smtClean="0">
                <a:solidFill>
                  <a:srgbClr val="000000"/>
                </a:solidFill>
                <a:latin typeface="Arial - 36"/>
              </a:rPr>
              <a:t>Автор:</a:t>
            </a:r>
            <a:endParaRPr lang="ru-RU" sz="23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4013200" y="4978400"/>
            <a:ext cx="1549400" cy="538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900" smtClean="0">
                <a:solidFill>
                  <a:srgbClr val="000000"/>
                </a:solidFill>
                <a:latin typeface="Arial - 36"/>
              </a:rPr>
              <a:t>Цели:</a:t>
            </a:r>
            <a:endParaRPr lang="ru-RU" sz="29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5765800" y="5448300"/>
            <a:ext cx="19304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000" smtClean="0">
                <a:solidFill>
                  <a:srgbClr val="000000"/>
                </a:solidFill>
                <a:latin typeface="Arial - 36"/>
              </a:rPr>
              <a:t>Ресурс:</a:t>
            </a:r>
            <a:endParaRPr lang="ru-RU" sz="3000">
              <a:solidFill>
                <a:srgbClr val="000000"/>
              </a:solidFill>
              <a:latin typeface="Arial - 3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0800" y="431800"/>
            <a:ext cx="9744202" cy="6670802"/>
            <a:chOff x="50800" y="431800"/>
            <a:chExt cx="9744202" cy="6670802"/>
          </a:xfrm>
        </p:grpSpPr>
        <p:pic>
          <p:nvPicPr>
            <p:cNvPr id="2" name="Рисунок 1" descr="MSOfficePNG.png">
              <a:hlinkClick r:id="rId2" action="ppaction://hlinksldjump"/>
            </p:cNvPr>
            <p:cNvPicPr>
              <a:picLocks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0800" y="431800"/>
              <a:ext cx="9744202" cy="66708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Рисунок 2" descr="clipboard(3).png">
              <a:hlinkClick r:id="rId2" action="ppaction://hlinksldjump"/>
            </p:cNvPr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498600" y="2654300"/>
              <a:ext cx="2909442" cy="390093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TextBox 3">
              <a:hlinkClick r:id="rId2" action="ppaction://hlinksldjump"/>
            </p:cNvPr>
            <p:cNvSpPr txBox="1"/>
            <p:nvPr/>
          </p:nvSpPr>
          <p:spPr>
            <a:xfrm>
              <a:off x="3048000" y="1549400"/>
              <a:ext cx="3860800" cy="81560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z="2300" b="1" smtClean="0">
                  <a:solidFill>
                    <a:srgbClr val="0000FF"/>
                  </a:solidFill>
                  <a:latin typeface="Comic Sans MS - 24"/>
                </a:rPr>
                <a:t>БОНДАРЕНКО</a:t>
              </a:r>
            </a:p>
            <a:p>
              <a:pPr algn="ctr"/>
              <a:r>
                <a:rPr lang="ru-RU" sz="2300" b="1" smtClean="0">
                  <a:solidFill>
                    <a:srgbClr val="0000FF"/>
                  </a:solidFill>
                  <a:latin typeface="Comic Sans MS - 24"/>
                </a:rPr>
                <a:t>Евгения Владимировна</a:t>
              </a:r>
              <a:endParaRPr lang="ru-RU" sz="2300" b="1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5956300" y="3340100"/>
              <a:ext cx="29464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400" smtClean="0">
                  <a:solidFill>
                    <a:srgbClr val="0000FF"/>
                  </a:solidFill>
                  <a:latin typeface="Comic Sans MS - 24"/>
                </a:rPr>
                <a:t>Воспитатель д\с.</a:t>
              </a:r>
              <a:endParaRPr lang="ru-RU" sz="2400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083300" y="4267200"/>
              <a:ext cx="2971800" cy="8309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400" smtClean="0">
                  <a:solidFill>
                    <a:srgbClr val="0000FF"/>
                  </a:solidFill>
                  <a:latin typeface="Comic Sans MS - 24"/>
                </a:rPr>
                <a:t>НДОУ д/с №206 </a:t>
              </a:r>
            </a:p>
            <a:p>
              <a:r>
                <a:rPr lang="ru-RU" sz="2400" smtClean="0">
                  <a:solidFill>
                    <a:srgbClr val="0000FF"/>
                  </a:solidFill>
                  <a:latin typeface="Comic Sans MS - 24"/>
                </a:rPr>
                <a:t>ОАО "РЖД"</a:t>
              </a:r>
              <a:endParaRPr lang="ru-RU" sz="2400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7" name="TextBox 6">
              <a:hlinkClick r:id="rId2" action="ppaction://hlinksldjump"/>
            </p:cNvPr>
            <p:cNvSpPr txBox="1"/>
            <p:nvPr/>
          </p:nvSpPr>
          <p:spPr>
            <a:xfrm>
              <a:off x="4025900" y="6032500"/>
              <a:ext cx="2565400" cy="81560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z="2300" smtClean="0">
                  <a:solidFill>
                    <a:srgbClr val="0000FF"/>
                  </a:solidFill>
                  <a:latin typeface="Comic Sans MS - 24"/>
                </a:rPr>
                <a:t>г.Тайшет</a:t>
              </a:r>
            </a:p>
            <a:p>
              <a:pPr algn="ctr"/>
              <a:r>
                <a:rPr lang="ru-RU" sz="2300" smtClean="0">
                  <a:solidFill>
                    <a:srgbClr val="0000FF"/>
                  </a:solidFill>
                  <a:latin typeface="Comic Sans MS - 24"/>
                </a:rPr>
                <a:t>2012</a:t>
              </a:r>
              <a:endParaRPr lang="ru-RU" sz="2300">
                <a:solidFill>
                  <a:srgbClr val="0000FF"/>
                </a:solidFill>
                <a:latin typeface="Comic Sans MS - 2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(12).pn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400" y="5537200"/>
            <a:ext cx="3889121" cy="32637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temp(13).pn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05650" y="5613400"/>
            <a:ext cx="2830576" cy="2360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Группа 8"/>
          <p:cNvGrpSpPr/>
          <p:nvPr/>
        </p:nvGrpSpPr>
        <p:grpSpPr>
          <a:xfrm>
            <a:off x="762000" y="571500"/>
            <a:ext cx="2057400" cy="1798955"/>
            <a:chOff x="762000" y="571500"/>
            <a:chExt cx="2057400" cy="1798955"/>
          </a:xfrm>
        </p:grpSpPr>
        <p:sp>
          <p:nvSpPr>
            <p:cNvPr id="4" name="Полилиния 3"/>
            <p:cNvSpPr/>
            <p:nvPr/>
          </p:nvSpPr>
          <p:spPr>
            <a:xfrm>
              <a:off x="762000" y="571500"/>
              <a:ext cx="1815211" cy="1798955"/>
            </a:xfrm>
            <a:custGeom>
              <a:avLst/>
              <a:gdLst/>
              <a:ahLst/>
              <a:cxnLst/>
              <a:rect l="0" t="0" r="0" b="0"/>
              <a:pathLst>
                <a:path w="1815211" h="1798955">
                  <a:moveTo>
                    <a:pt x="907542" y="0"/>
                  </a:moveTo>
                  <a:lnTo>
                    <a:pt x="1129029" y="684530"/>
                  </a:lnTo>
                  <a:lnTo>
                    <a:pt x="1815210" y="684530"/>
                  </a:lnTo>
                  <a:lnTo>
                    <a:pt x="1266063" y="1114425"/>
                  </a:lnTo>
                  <a:lnTo>
                    <a:pt x="1463929" y="1798954"/>
                  </a:lnTo>
                  <a:lnTo>
                    <a:pt x="907542" y="1393189"/>
                  </a:lnTo>
                  <a:lnTo>
                    <a:pt x="351282" y="1798954"/>
                  </a:lnTo>
                  <a:lnTo>
                    <a:pt x="549021" y="1114425"/>
                  </a:lnTo>
                  <a:lnTo>
                    <a:pt x="0" y="684530"/>
                  </a:lnTo>
                  <a:lnTo>
                    <a:pt x="686053" y="68453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0800" y="10541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6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181100" y="901700"/>
              <a:ext cx="994792" cy="1446403"/>
              <a:chOff x="1181100" y="901700"/>
              <a:chExt cx="994792" cy="1446403"/>
            </a:xfrm>
          </p:grpSpPr>
          <p:sp>
            <p:nvSpPr>
              <p:cNvPr id="6" name="Полилиния 5"/>
              <p:cNvSpPr/>
              <p:nvPr/>
            </p:nvSpPr>
            <p:spPr>
              <a:xfrm>
                <a:off x="1181100" y="901700"/>
                <a:ext cx="994792" cy="1446403"/>
              </a:xfrm>
              <a:custGeom>
                <a:avLst/>
                <a:gdLst/>
                <a:ahLst/>
                <a:cxnLst/>
                <a:rect l="0" t="0" r="0" b="0"/>
                <a:pathLst>
                  <a:path w="994792" h="1446403">
                    <a:moveTo>
                      <a:pt x="0" y="0"/>
                    </a:moveTo>
                    <a:lnTo>
                      <a:pt x="994791" y="0"/>
                    </a:lnTo>
                    <a:lnTo>
                      <a:pt x="994791" y="1446402"/>
                    </a:lnTo>
                    <a:lnTo>
                      <a:pt x="0" y="1446402"/>
                    </a:lnTo>
                    <a:close/>
                  </a:path>
                </a:pathLst>
              </a:custGeom>
              <a:solidFill>
                <a:srgbClr val="32CD32">
                  <a:alpha val="0"/>
                </a:srgbClr>
              </a:solidFill>
              <a:ln w="25400" cap="flat" cmpd="sng" algn="ctr">
                <a:solidFill>
                  <a:srgbClr val="8B8B0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Неприятность переживём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181100" y="217665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15" name="Группа 14"/>
          <p:cNvGrpSpPr/>
          <p:nvPr/>
        </p:nvGrpSpPr>
        <p:grpSpPr>
          <a:xfrm>
            <a:off x="3022600" y="2247900"/>
            <a:ext cx="2082800" cy="1798955"/>
            <a:chOff x="3022600" y="2247900"/>
            <a:chExt cx="2082800" cy="1798955"/>
          </a:xfrm>
        </p:grpSpPr>
        <p:sp>
          <p:nvSpPr>
            <p:cNvPr id="10" name="Полилиния 9"/>
            <p:cNvSpPr/>
            <p:nvPr/>
          </p:nvSpPr>
          <p:spPr>
            <a:xfrm>
              <a:off x="3022600" y="2247900"/>
              <a:ext cx="1815211" cy="1798955"/>
            </a:xfrm>
            <a:custGeom>
              <a:avLst/>
              <a:gdLst/>
              <a:ahLst/>
              <a:cxnLst/>
              <a:rect l="0" t="0" r="0" b="0"/>
              <a:pathLst>
                <a:path w="1815211" h="1798955">
                  <a:moveTo>
                    <a:pt x="907541" y="0"/>
                  </a:moveTo>
                  <a:lnTo>
                    <a:pt x="1129029" y="684529"/>
                  </a:lnTo>
                  <a:lnTo>
                    <a:pt x="1815210" y="684529"/>
                  </a:lnTo>
                  <a:lnTo>
                    <a:pt x="1266063" y="1114425"/>
                  </a:lnTo>
                  <a:lnTo>
                    <a:pt x="1463928" y="1798954"/>
                  </a:lnTo>
                  <a:lnTo>
                    <a:pt x="907541" y="1393190"/>
                  </a:lnTo>
                  <a:lnTo>
                    <a:pt x="351282" y="1798954"/>
                  </a:lnTo>
                  <a:lnTo>
                    <a:pt x="549021" y="1114425"/>
                  </a:lnTo>
                  <a:lnTo>
                    <a:pt x="0" y="684529"/>
                  </a:lnTo>
                  <a:lnTo>
                    <a:pt x="686053" y="684529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06800" y="26670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4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3390900" y="2540000"/>
              <a:ext cx="994791" cy="1446404"/>
              <a:chOff x="3390900" y="2540000"/>
              <a:chExt cx="994791" cy="1446404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3390900" y="2540000"/>
                <a:ext cx="994791" cy="1446404"/>
              </a:xfrm>
              <a:custGeom>
                <a:avLst/>
                <a:gdLst/>
                <a:ahLst/>
                <a:cxnLst/>
                <a:rect l="0" t="0" r="0" b="0"/>
                <a:pathLst>
                  <a:path w="994791" h="1446404">
                    <a:moveTo>
                      <a:pt x="0" y="0"/>
                    </a:moveTo>
                    <a:lnTo>
                      <a:pt x="994790" y="0"/>
                    </a:lnTo>
                    <a:lnTo>
                      <a:pt x="994790" y="1446403"/>
                    </a:lnTo>
                    <a:lnTo>
                      <a:pt x="0" y="1446403"/>
                    </a:lnTo>
                    <a:close/>
                  </a:path>
                </a:pathLst>
              </a:custGeom>
              <a:solidFill>
                <a:srgbClr val="32CD32">
                  <a:alpha val="0"/>
                </a:srgbClr>
              </a:solidFill>
              <a:ln w="25400" cap="flat" cmpd="sng" algn="ctr">
                <a:solidFill>
                  <a:srgbClr val="8B8B0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Неприятность переживём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3390900" y="3814953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/>
          <p:cNvGrpSpPr/>
          <p:nvPr/>
        </p:nvGrpSpPr>
        <p:grpSpPr>
          <a:xfrm>
            <a:off x="5232400" y="393700"/>
            <a:ext cx="2070100" cy="1798955"/>
            <a:chOff x="5232400" y="393700"/>
            <a:chExt cx="2070100" cy="1798955"/>
          </a:xfrm>
        </p:grpSpPr>
        <p:sp>
          <p:nvSpPr>
            <p:cNvPr id="16" name="Полилиния 15"/>
            <p:cNvSpPr/>
            <p:nvPr/>
          </p:nvSpPr>
          <p:spPr>
            <a:xfrm>
              <a:off x="5232400" y="393700"/>
              <a:ext cx="1815211" cy="1798955"/>
            </a:xfrm>
            <a:custGeom>
              <a:avLst/>
              <a:gdLst/>
              <a:ahLst/>
              <a:cxnLst/>
              <a:rect l="0" t="0" r="0" b="0"/>
              <a:pathLst>
                <a:path w="1815211" h="1798955">
                  <a:moveTo>
                    <a:pt x="907541" y="0"/>
                  </a:moveTo>
                  <a:lnTo>
                    <a:pt x="1129029" y="684530"/>
                  </a:lnTo>
                  <a:lnTo>
                    <a:pt x="1815210" y="684530"/>
                  </a:lnTo>
                  <a:lnTo>
                    <a:pt x="1266063" y="1114425"/>
                  </a:lnTo>
                  <a:lnTo>
                    <a:pt x="1463929" y="1798954"/>
                  </a:lnTo>
                  <a:lnTo>
                    <a:pt x="907541" y="1393189"/>
                  </a:lnTo>
                  <a:lnTo>
                    <a:pt x="351282" y="1798954"/>
                  </a:lnTo>
                  <a:lnTo>
                    <a:pt x="549021" y="1114425"/>
                  </a:lnTo>
                  <a:lnTo>
                    <a:pt x="0" y="684530"/>
                  </a:lnTo>
                  <a:lnTo>
                    <a:pt x="686053" y="68453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03900" y="9017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7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5613400" y="660400"/>
              <a:ext cx="994792" cy="1446403"/>
              <a:chOff x="5613400" y="660400"/>
              <a:chExt cx="994792" cy="1446403"/>
            </a:xfrm>
          </p:grpSpPr>
          <p:sp>
            <p:nvSpPr>
              <p:cNvPr id="18" name="Полилиния 17"/>
              <p:cNvSpPr/>
              <p:nvPr/>
            </p:nvSpPr>
            <p:spPr>
              <a:xfrm>
                <a:off x="5613400" y="660400"/>
                <a:ext cx="994792" cy="1446403"/>
              </a:xfrm>
              <a:custGeom>
                <a:avLst/>
                <a:gdLst/>
                <a:ahLst/>
                <a:cxnLst/>
                <a:rect l="0" t="0" r="0" b="0"/>
                <a:pathLst>
                  <a:path w="994792" h="1446403">
                    <a:moveTo>
                      <a:pt x="0" y="0"/>
                    </a:moveTo>
                    <a:lnTo>
                      <a:pt x="994791" y="0"/>
                    </a:lnTo>
                    <a:lnTo>
                      <a:pt x="994791" y="1446402"/>
                    </a:lnTo>
                    <a:lnTo>
                      <a:pt x="0" y="1446402"/>
                    </a:lnTo>
                    <a:close/>
                  </a:path>
                </a:pathLst>
              </a:custGeom>
              <a:solidFill>
                <a:srgbClr val="32CD32">
                  <a:alpha val="0"/>
                </a:srgbClr>
              </a:solidFill>
              <a:ln w="25400" cap="flat" cmpd="sng" algn="ctr">
                <a:solidFill>
                  <a:srgbClr val="8B8B0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Неприятность переживём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5613400" y="193535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7327900" y="1752600"/>
            <a:ext cx="2082800" cy="1798955"/>
            <a:chOff x="7327900" y="1752600"/>
            <a:chExt cx="2082800" cy="1798955"/>
          </a:xfrm>
        </p:grpSpPr>
        <p:sp>
          <p:nvSpPr>
            <p:cNvPr id="22" name="Полилиния 21"/>
            <p:cNvSpPr/>
            <p:nvPr/>
          </p:nvSpPr>
          <p:spPr>
            <a:xfrm>
              <a:off x="7327900" y="1752600"/>
              <a:ext cx="1815211" cy="1798955"/>
            </a:xfrm>
            <a:custGeom>
              <a:avLst/>
              <a:gdLst/>
              <a:ahLst/>
              <a:cxnLst/>
              <a:rect l="0" t="0" r="0" b="0"/>
              <a:pathLst>
                <a:path w="1815211" h="1798955">
                  <a:moveTo>
                    <a:pt x="907542" y="0"/>
                  </a:moveTo>
                  <a:lnTo>
                    <a:pt x="1129030" y="684529"/>
                  </a:lnTo>
                  <a:lnTo>
                    <a:pt x="1815210" y="684529"/>
                  </a:lnTo>
                  <a:lnTo>
                    <a:pt x="1266063" y="1114425"/>
                  </a:lnTo>
                  <a:lnTo>
                    <a:pt x="1463929" y="1798954"/>
                  </a:lnTo>
                  <a:lnTo>
                    <a:pt x="907542" y="1393189"/>
                  </a:lnTo>
                  <a:lnTo>
                    <a:pt x="351281" y="1798954"/>
                  </a:lnTo>
                  <a:lnTo>
                    <a:pt x="549020" y="1114425"/>
                  </a:lnTo>
                  <a:lnTo>
                    <a:pt x="0" y="684529"/>
                  </a:lnTo>
                  <a:lnTo>
                    <a:pt x="686054" y="684529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12100" y="22479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200" b="1" smtClean="0">
                  <a:solidFill>
                    <a:srgbClr val="000000"/>
                  </a:solidFill>
                  <a:latin typeface="Times New Roman - 72"/>
                </a:rPr>
                <a:t>5</a:t>
              </a:r>
              <a:endParaRPr lang="ru-RU" sz="72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7620000" y="2051050"/>
              <a:ext cx="1309497" cy="1468247"/>
              <a:chOff x="7620000" y="2051050"/>
              <a:chExt cx="1309497" cy="1468247"/>
            </a:xfrm>
          </p:grpSpPr>
          <p:sp>
            <p:nvSpPr>
              <p:cNvPr id="24" name="Полилиния 23"/>
              <p:cNvSpPr/>
              <p:nvPr/>
            </p:nvSpPr>
            <p:spPr>
              <a:xfrm>
                <a:off x="7620000" y="2051050"/>
                <a:ext cx="1309497" cy="1468247"/>
              </a:xfrm>
              <a:custGeom>
                <a:avLst/>
                <a:gdLst/>
                <a:ahLst/>
                <a:cxnLst/>
                <a:rect l="0" t="0" r="0" b="0"/>
                <a:pathLst>
                  <a:path w="1309497" h="1468247">
                    <a:moveTo>
                      <a:pt x="0" y="0"/>
                    </a:moveTo>
                    <a:lnTo>
                      <a:pt x="1309496" y="0"/>
                    </a:lnTo>
                    <a:lnTo>
                      <a:pt x="1309496" y="1468246"/>
                    </a:lnTo>
                    <a:lnTo>
                      <a:pt x="0" y="1468246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25400" cap="flat" cmpd="sng" algn="ctr">
                <a:solidFill>
                  <a:srgbClr val="8B8B0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До чего ж хорошо.mp3">
                <a:hlinkClick r:id="" action="ppaction://media"/>
              </p:cNvPr>
              <p:cNvPicPr>
                <a:picLocks noRot="1" noChangeAspect="1"/>
              </p:cNvPicPr>
              <p:nvPr>
                <a:audioFile r:link="rId2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7620000" y="3347846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33" name="Группа 32"/>
          <p:cNvGrpSpPr/>
          <p:nvPr/>
        </p:nvGrpSpPr>
        <p:grpSpPr>
          <a:xfrm>
            <a:off x="5041900" y="4559300"/>
            <a:ext cx="2108200" cy="1798955"/>
            <a:chOff x="5041900" y="4559300"/>
            <a:chExt cx="2108200" cy="1798955"/>
          </a:xfrm>
        </p:grpSpPr>
        <p:sp>
          <p:nvSpPr>
            <p:cNvPr id="28" name="Полилиния 27"/>
            <p:cNvSpPr/>
            <p:nvPr/>
          </p:nvSpPr>
          <p:spPr>
            <a:xfrm>
              <a:off x="5041900" y="4559300"/>
              <a:ext cx="1815211" cy="1798955"/>
            </a:xfrm>
            <a:custGeom>
              <a:avLst/>
              <a:gdLst/>
              <a:ahLst/>
              <a:cxnLst/>
              <a:rect l="0" t="0" r="0" b="0"/>
              <a:pathLst>
                <a:path w="1815211" h="1798955">
                  <a:moveTo>
                    <a:pt x="907541" y="0"/>
                  </a:moveTo>
                  <a:lnTo>
                    <a:pt x="1129029" y="684529"/>
                  </a:lnTo>
                  <a:lnTo>
                    <a:pt x="1815210" y="684529"/>
                  </a:lnTo>
                  <a:lnTo>
                    <a:pt x="1266063" y="1114425"/>
                  </a:lnTo>
                  <a:lnTo>
                    <a:pt x="1463929" y="1798954"/>
                  </a:lnTo>
                  <a:lnTo>
                    <a:pt x="907541" y="1393190"/>
                  </a:lnTo>
                  <a:lnTo>
                    <a:pt x="351282" y="1798954"/>
                  </a:lnTo>
                  <a:lnTo>
                    <a:pt x="549021" y="1114425"/>
                  </a:lnTo>
                  <a:lnTo>
                    <a:pt x="0" y="684529"/>
                  </a:lnTo>
                  <a:lnTo>
                    <a:pt x="686053" y="684529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51500" y="50165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3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5422900" y="4787900"/>
              <a:ext cx="994791" cy="1446404"/>
              <a:chOff x="5422900" y="4787900"/>
              <a:chExt cx="994791" cy="1446404"/>
            </a:xfrm>
          </p:grpSpPr>
          <p:sp>
            <p:nvSpPr>
              <p:cNvPr id="30" name="Полилиния 29"/>
              <p:cNvSpPr/>
              <p:nvPr/>
            </p:nvSpPr>
            <p:spPr>
              <a:xfrm>
                <a:off x="5422900" y="4787900"/>
                <a:ext cx="994791" cy="1446404"/>
              </a:xfrm>
              <a:custGeom>
                <a:avLst/>
                <a:gdLst/>
                <a:ahLst/>
                <a:cxnLst/>
                <a:rect l="0" t="0" r="0" b="0"/>
                <a:pathLst>
                  <a:path w="994791" h="1446404">
                    <a:moveTo>
                      <a:pt x="0" y="0"/>
                    </a:moveTo>
                    <a:lnTo>
                      <a:pt x="994790" y="0"/>
                    </a:lnTo>
                    <a:lnTo>
                      <a:pt x="994790" y="1446403"/>
                    </a:lnTo>
                    <a:lnTo>
                      <a:pt x="0" y="1446403"/>
                    </a:lnTo>
                    <a:close/>
                  </a:path>
                </a:pathLst>
              </a:custGeom>
              <a:solidFill>
                <a:srgbClr val="32CD32">
                  <a:alpha val="0"/>
                </a:srgbClr>
              </a:solidFill>
              <a:ln w="25400" cap="flat" cmpd="sng" algn="ctr">
                <a:solidFill>
                  <a:srgbClr val="8B8B0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Неприятность переживём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5422900" y="6062853"/>
                <a:ext cx="171450" cy="1714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d-hatochka[1].pn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16548"/>
            <a:ext cx="2886329" cy="4190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Группа 7"/>
          <p:cNvGrpSpPr/>
          <p:nvPr/>
        </p:nvGrpSpPr>
        <p:grpSpPr>
          <a:xfrm>
            <a:off x="1028700" y="596900"/>
            <a:ext cx="1930400" cy="1670229"/>
            <a:chOff x="1028700" y="596900"/>
            <a:chExt cx="1930400" cy="1670229"/>
          </a:xfrm>
        </p:grpSpPr>
        <p:pic>
          <p:nvPicPr>
            <p:cNvPr id="3" name="Рисунок 2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028700" y="5969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TextBox 3"/>
            <p:cNvSpPr txBox="1"/>
            <p:nvPr/>
          </p:nvSpPr>
          <p:spPr>
            <a:xfrm>
              <a:off x="1460500" y="10668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4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231900" y="723900"/>
              <a:ext cx="1248283" cy="1400683"/>
              <a:chOff x="1231900" y="723900"/>
              <a:chExt cx="1248283" cy="1400683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1231900" y="723900"/>
                <a:ext cx="1248283" cy="1400683"/>
              </a:xfrm>
              <a:custGeom>
                <a:avLst/>
                <a:gdLst/>
                <a:ahLst/>
                <a:cxnLst/>
                <a:rect l="0" t="0" r="0" b="0"/>
                <a:pathLst>
                  <a:path w="1248283" h="1400683">
                    <a:moveTo>
                      <a:pt x="0" y="0"/>
                    </a:moveTo>
                    <a:lnTo>
                      <a:pt x="1248282" y="0"/>
                    </a:lnTo>
                    <a:lnTo>
                      <a:pt x="1248282" y="1400682"/>
                    </a:lnTo>
                    <a:lnTo>
                      <a:pt x="0" y="1400682"/>
                    </a:lnTo>
                    <a:close/>
                  </a:path>
                </a:pathLst>
              </a:custGeom>
              <a:solidFill>
                <a:srgbClr val="FFFF00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Сиди дома, не гуляй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231900" y="195313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14" name="Группа 13"/>
          <p:cNvGrpSpPr/>
          <p:nvPr/>
        </p:nvGrpSpPr>
        <p:grpSpPr>
          <a:xfrm>
            <a:off x="7277100" y="914400"/>
            <a:ext cx="2032000" cy="1641983"/>
            <a:chOff x="7277100" y="914400"/>
            <a:chExt cx="2032000" cy="1641983"/>
          </a:xfrm>
        </p:grpSpPr>
        <p:pic>
          <p:nvPicPr>
            <p:cNvPr id="9" name="Рисунок 8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277100" y="9144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TextBox 9"/>
            <p:cNvSpPr txBox="1"/>
            <p:nvPr/>
          </p:nvSpPr>
          <p:spPr>
            <a:xfrm>
              <a:off x="7810500" y="13462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3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7442200" y="1155700"/>
              <a:ext cx="1248283" cy="1400683"/>
              <a:chOff x="7442200" y="1155700"/>
              <a:chExt cx="1248283" cy="1400683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7442200" y="1155700"/>
                <a:ext cx="1248283" cy="1400683"/>
              </a:xfrm>
              <a:custGeom>
                <a:avLst/>
                <a:gdLst/>
                <a:ahLst/>
                <a:cxnLst/>
                <a:rect l="0" t="0" r="0" b="0"/>
                <a:pathLst>
                  <a:path w="1248283" h="1400683">
                    <a:moveTo>
                      <a:pt x="0" y="0"/>
                    </a:moveTo>
                    <a:lnTo>
                      <a:pt x="1248282" y="0"/>
                    </a:lnTo>
                    <a:lnTo>
                      <a:pt x="1248282" y="1400682"/>
                    </a:lnTo>
                    <a:lnTo>
                      <a:pt x="0" y="1400682"/>
                    </a:lnTo>
                    <a:close/>
                  </a:path>
                </a:pathLst>
              </a:custGeom>
              <a:solidFill>
                <a:srgbClr val="FFFF00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Сиди дома, не гуляй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7442200" y="238493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20" name="Группа 19"/>
          <p:cNvGrpSpPr/>
          <p:nvPr/>
        </p:nvGrpSpPr>
        <p:grpSpPr>
          <a:xfrm>
            <a:off x="4267200" y="685800"/>
            <a:ext cx="2019300" cy="1632129"/>
            <a:chOff x="4267200" y="685800"/>
            <a:chExt cx="2019300" cy="1632129"/>
          </a:xfrm>
        </p:grpSpPr>
        <p:pic>
          <p:nvPicPr>
            <p:cNvPr id="15" name="Рисунок 14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267200" y="6858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6" name="TextBox 15"/>
            <p:cNvSpPr txBox="1"/>
            <p:nvPr/>
          </p:nvSpPr>
          <p:spPr>
            <a:xfrm>
              <a:off x="4787900" y="11176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7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622800" y="1003300"/>
              <a:ext cx="943484" cy="1146683"/>
              <a:chOff x="4622800" y="1003300"/>
              <a:chExt cx="943484" cy="1146683"/>
            </a:xfrm>
          </p:grpSpPr>
          <p:sp>
            <p:nvSpPr>
              <p:cNvPr id="17" name="Полилиния 16"/>
              <p:cNvSpPr/>
              <p:nvPr/>
            </p:nvSpPr>
            <p:spPr>
              <a:xfrm>
                <a:off x="4622800" y="1003300"/>
                <a:ext cx="943484" cy="1146683"/>
              </a:xfrm>
              <a:custGeom>
                <a:avLst/>
                <a:gdLst/>
                <a:ahLst/>
                <a:cxnLst/>
                <a:rect l="0" t="0" r="0" b="0"/>
                <a:pathLst>
                  <a:path w="943484" h="1146683">
                    <a:moveTo>
                      <a:pt x="0" y="0"/>
                    </a:moveTo>
                    <a:lnTo>
                      <a:pt x="943483" y="0"/>
                    </a:lnTo>
                    <a:lnTo>
                      <a:pt x="943483" y="1146682"/>
                    </a:lnTo>
                    <a:lnTo>
                      <a:pt x="0" y="1146682"/>
                    </a:lnTo>
                    <a:close/>
                  </a:path>
                </a:pathLst>
              </a:custGeom>
              <a:solidFill>
                <a:srgbClr val="7B7BC0">
                  <a:alpha val="0"/>
                </a:srgbClr>
              </a:solidFill>
              <a:ln w="25400" cap="flat" cmpd="sng" algn="ctr">
                <a:solidFill>
                  <a:srgbClr val="7D9EC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Ну конечно.mp3">
                <a:hlinkClick r:id="" action="ppaction://media"/>
              </p:cNvPr>
              <p:cNvPicPr>
                <a:picLocks noRot="1" noChangeAspect="1"/>
              </p:cNvPicPr>
              <p:nvPr>
                <a:audioFile r:link="rId2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622800" y="197853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/>
          <p:cNvGrpSpPr/>
          <p:nvPr/>
        </p:nvGrpSpPr>
        <p:grpSpPr>
          <a:xfrm>
            <a:off x="2971800" y="3048000"/>
            <a:ext cx="2044700" cy="1718184"/>
            <a:chOff x="2971800" y="3048000"/>
            <a:chExt cx="2044700" cy="1718184"/>
          </a:xfrm>
        </p:grpSpPr>
        <p:pic>
          <p:nvPicPr>
            <p:cNvPr id="21" name="Рисунок 20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971800" y="30480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2" name="TextBox 21"/>
            <p:cNvSpPr txBox="1"/>
            <p:nvPr/>
          </p:nvSpPr>
          <p:spPr>
            <a:xfrm>
              <a:off x="3517900" y="34798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8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3213100" y="3365500"/>
              <a:ext cx="1248284" cy="1400684"/>
              <a:chOff x="3213100" y="3365500"/>
              <a:chExt cx="1248284" cy="1400684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3213100" y="3365500"/>
                <a:ext cx="1248284" cy="1400684"/>
              </a:xfrm>
              <a:custGeom>
                <a:avLst/>
                <a:gdLst/>
                <a:ahLst/>
                <a:cxnLst/>
                <a:rect l="0" t="0" r="0" b="0"/>
                <a:pathLst>
                  <a:path w="1248284" h="1400684">
                    <a:moveTo>
                      <a:pt x="0" y="0"/>
                    </a:moveTo>
                    <a:lnTo>
                      <a:pt x="1248283" y="0"/>
                    </a:lnTo>
                    <a:lnTo>
                      <a:pt x="1248283" y="1400683"/>
                    </a:lnTo>
                    <a:lnTo>
                      <a:pt x="0" y="1400683"/>
                    </a:lnTo>
                    <a:close/>
                  </a:path>
                </a:pathLst>
              </a:custGeom>
              <a:solidFill>
                <a:srgbClr val="FFFF00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Сиди дома, не гуляй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3213100" y="4594733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32" name="Группа 31"/>
          <p:cNvGrpSpPr/>
          <p:nvPr/>
        </p:nvGrpSpPr>
        <p:grpSpPr>
          <a:xfrm>
            <a:off x="5816600" y="2857500"/>
            <a:ext cx="2032000" cy="1730884"/>
            <a:chOff x="5816600" y="2857500"/>
            <a:chExt cx="2032000" cy="1730884"/>
          </a:xfrm>
        </p:grpSpPr>
        <p:pic>
          <p:nvPicPr>
            <p:cNvPr id="27" name="Рисунок 26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16600" y="28575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6350000" y="33020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5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5994400" y="3187700"/>
              <a:ext cx="1248283" cy="1400684"/>
              <a:chOff x="5994400" y="3187700"/>
              <a:chExt cx="1248283" cy="1400684"/>
            </a:xfrm>
          </p:grpSpPr>
          <p:sp>
            <p:nvSpPr>
              <p:cNvPr id="29" name="Полилиния 28"/>
              <p:cNvSpPr/>
              <p:nvPr/>
            </p:nvSpPr>
            <p:spPr>
              <a:xfrm>
                <a:off x="5994400" y="3187700"/>
                <a:ext cx="1248283" cy="1400684"/>
              </a:xfrm>
              <a:custGeom>
                <a:avLst/>
                <a:gdLst/>
                <a:ahLst/>
                <a:cxnLst/>
                <a:rect l="0" t="0" r="0" b="0"/>
                <a:pathLst>
                  <a:path w="1248283" h="1400684">
                    <a:moveTo>
                      <a:pt x="0" y="0"/>
                    </a:moveTo>
                    <a:lnTo>
                      <a:pt x="1248282" y="0"/>
                    </a:lnTo>
                    <a:lnTo>
                      <a:pt x="1248282" y="1400683"/>
                    </a:lnTo>
                    <a:lnTo>
                      <a:pt x="0" y="1400683"/>
                    </a:lnTo>
                    <a:close/>
                  </a:path>
                </a:pathLst>
              </a:custGeom>
              <a:solidFill>
                <a:srgbClr val="FFFF00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Сиди дома, не гуляй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5994400" y="4416933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38" name="Группа 37"/>
          <p:cNvGrpSpPr/>
          <p:nvPr/>
        </p:nvGrpSpPr>
        <p:grpSpPr>
          <a:xfrm>
            <a:off x="7975600" y="4495800"/>
            <a:ext cx="2057400" cy="1603502"/>
            <a:chOff x="7975600" y="4495800"/>
            <a:chExt cx="2057400" cy="1603502"/>
          </a:xfrm>
        </p:grpSpPr>
        <p:pic>
          <p:nvPicPr>
            <p:cNvPr id="33" name="Рисунок 32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975600" y="44958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4" name="TextBox 33"/>
            <p:cNvSpPr txBox="1"/>
            <p:nvPr/>
          </p:nvSpPr>
          <p:spPr>
            <a:xfrm>
              <a:off x="8534400" y="48768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9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8166100" y="4648200"/>
              <a:ext cx="1248283" cy="1400684"/>
              <a:chOff x="8166100" y="4648200"/>
              <a:chExt cx="1248283" cy="1400684"/>
            </a:xfrm>
          </p:grpSpPr>
          <p:sp>
            <p:nvSpPr>
              <p:cNvPr id="35" name="Полилиния 34"/>
              <p:cNvSpPr/>
              <p:nvPr/>
            </p:nvSpPr>
            <p:spPr>
              <a:xfrm>
                <a:off x="8166100" y="4648200"/>
                <a:ext cx="1248283" cy="1400684"/>
              </a:xfrm>
              <a:custGeom>
                <a:avLst/>
                <a:gdLst/>
                <a:ahLst/>
                <a:cxnLst/>
                <a:rect l="0" t="0" r="0" b="0"/>
                <a:pathLst>
                  <a:path w="1248283" h="1400684">
                    <a:moveTo>
                      <a:pt x="0" y="0"/>
                    </a:moveTo>
                    <a:lnTo>
                      <a:pt x="1248282" y="0"/>
                    </a:lnTo>
                    <a:lnTo>
                      <a:pt x="1248282" y="1400683"/>
                    </a:lnTo>
                    <a:lnTo>
                      <a:pt x="0" y="1400683"/>
                    </a:lnTo>
                    <a:close/>
                  </a:path>
                </a:pathLst>
              </a:custGeom>
              <a:solidFill>
                <a:srgbClr val="FFFF00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Сиди дома, не гуляй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8166100" y="5877433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44" name="Группа 43"/>
          <p:cNvGrpSpPr/>
          <p:nvPr/>
        </p:nvGrpSpPr>
        <p:grpSpPr>
          <a:xfrm>
            <a:off x="4699000" y="5524500"/>
            <a:ext cx="1955800" cy="1657529"/>
            <a:chOff x="4699000" y="5524500"/>
            <a:chExt cx="1955800" cy="1657529"/>
          </a:xfrm>
        </p:grpSpPr>
        <p:pic>
          <p:nvPicPr>
            <p:cNvPr id="39" name="Рисунок 38" descr="apple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699000" y="5524500"/>
              <a:ext cx="1603502" cy="16035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0" name="TextBox 39"/>
            <p:cNvSpPr txBox="1"/>
            <p:nvPr/>
          </p:nvSpPr>
          <p:spPr>
            <a:xfrm>
              <a:off x="5156200" y="59817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6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4864100" y="5600700"/>
              <a:ext cx="1248284" cy="1400683"/>
              <a:chOff x="4864100" y="5600700"/>
              <a:chExt cx="1248284" cy="1400683"/>
            </a:xfrm>
          </p:grpSpPr>
          <p:sp>
            <p:nvSpPr>
              <p:cNvPr id="41" name="Полилиния 40"/>
              <p:cNvSpPr/>
              <p:nvPr/>
            </p:nvSpPr>
            <p:spPr>
              <a:xfrm>
                <a:off x="4864100" y="5600700"/>
                <a:ext cx="1248284" cy="1400683"/>
              </a:xfrm>
              <a:custGeom>
                <a:avLst/>
                <a:gdLst/>
                <a:ahLst/>
                <a:cxnLst/>
                <a:rect l="0" t="0" r="0" b="0"/>
                <a:pathLst>
                  <a:path w="1248284" h="1400683">
                    <a:moveTo>
                      <a:pt x="0" y="0"/>
                    </a:moveTo>
                    <a:lnTo>
                      <a:pt x="1248283" y="0"/>
                    </a:lnTo>
                    <a:lnTo>
                      <a:pt x="1248283" y="1400682"/>
                    </a:lnTo>
                    <a:lnTo>
                      <a:pt x="0" y="1400682"/>
                    </a:lnTo>
                    <a:close/>
                  </a:path>
                </a:pathLst>
              </a:custGeom>
              <a:solidFill>
                <a:srgbClr val="FFFF00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Сиди дома, не гуляй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864100" y="6829932"/>
                <a:ext cx="171450" cy="1714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(1).pn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72200" y="3549650"/>
            <a:ext cx="3779392" cy="3989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temp(6).pn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57150" y="4038600"/>
            <a:ext cx="2527173" cy="34928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0" name="Группа 9"/>
          <p:cNvGrpSpPr/>
          <p:nvPr/>
        </p:nvGrpSpPr>
        <p:grpSpPr>
          <a:xfrm>
            <a:off x="1155700" y="596900"/>
            <a:ext cx="2514600" cy="2397251"/>
            <a:chOff x="1155700" y="596900"/>
            <a:chExt cx="2514600" cy="239725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155700" y="596900"/>
              <a:ext cx="2514600" cy="2397251"/>
              <a:chOff x="1155700" y="596900"/>
              <a:chExt cx="2514600" cy="2397251"/>
            </a:xfrm>
          </p:grpSpPr>
          <p:pic>
            <p:nvPicPr>
              <p:cNvPr id="4" name="Рисунок 3" descr="acorn.png"/>
              <p:cNvPicPr>
                <a:picLocks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155700" y="596900"/>
                <a:ext cx="2397252" cy="239725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171700" y="1524000"/>
                <a:ext cx="1498600" cy="120032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7100" b="1" smtClean="0">
                    <a:solidFill>
                      <a:srgbClr val="000000"/>
                    </a:solidFill>
                    <a:latin typeface="Times New Roman - 72"/>
                  </a:rPr>
                  <a:t>2</a:t>
                </a:r>
                <a:endParaRPr lang="ru-RU" sz="7100" b="1">
                  <a:solidFill>
                    <a:srgbClr val="000000"/>
                  </a:solidFill>
                  <a:latin typeface="Times New Roman - 72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917700" y="1308100"/>
              <a:ext cx="1172083" cy="1502283"/>
              <a:chOff x="1917700" y="1308100"/>
              <a:chExt cx="1172083" cy="1502283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1917700" y="1308100"/>
                <a:ext cx="1172083" cy="1502283"/>
              </a:xfrm>
              <a:custGeom>
                <a:avLst/>
                <a:gdLst/>
                <a:ahLst/>
                <a:cxnLst/>
                <a:rect l="0" t="0" r="0" b="0"/>
                <a:pathLst>
                  <a:path w="1172083" h="1502283">
                    <a:moveTo>
                      <a:pt x="0" y="0"/>
                    </a:moveTo>
                    <a:lnTo>
                      <a:pt x="1172082" y="0"/>
                    </a:lnTo>
                    <a:lnTo>
                      <a:pt x="1172082" y="1502282"/>
                    </a:lnTo>
                    <a:lnTo>
                      <a:pt x="0" y="1502282"/>
                    </a:lnTo>
                    <a:close/>
                  </a:path>
                </a:pathLst>
              </a:custGeom>
              <a:solidFill>
                <a:srgbClr val="7FFFD4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lakali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917700" y="263893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17" name="Группа 16"/>
          <p:cNvGrpSpPr/>
          <p:nvPr/>
        </p:nvGrpSpPr>
        <p:grpSpPr>
          <a:xfrm>
            <a:off x="5600700" y="482600"/>
            <a:ext cx="2590800" cy="2397251"/>
            <a:chOff x="5600700" y="482600"/>
            <a:chExt cx="2590800" cy="2397251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600700" y="482600"/>
              <a:ext cx="2590800" cy="2397251"/>
              <a:chOff x="5600700" y="482600"/>
              <a:chExt cx="2590800" cy="2397251"/>
            </a:xfrm>
          </p:grpSpPr>
          <p:pic>
            <p:nvPicPr>
              <p:cNvPr id="11" name="Рисунок 10" descr="acorn.png"/>
              <p:cNvPicPr>
                <a:picLocks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5600700" y="482600"/>
                <a:ext cx="2397252" cy="239725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692900" y="1435100"/>
                <a:ext cx="1498600" cy="120032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7100" b="1" smtClean="0">
                    <a:solidFill>
                      <a:srgbClr val="000000"/>
                    </a:solidFill>
                    <a:latin typeface="Times New Roman - 72"/>
                  </a:rPr>
                  <a:t>3</a:t>
                </a:r>
                <a:endParaRPr lang="ru-RU" sz="7100" b="1">
                  <a:solidFill>
                    <a:srgbClr val="000000"/>
                  </a:solidFill>
                  <a:latin typeface="Times New Roman - 72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6426200" y="1282700"/>
              <a:ext cx="943483" cy="1222883"/>
              <a:chOff x="6426200" y="1282700"/>
              <a:chExt cx="943483" cy="1222883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426200" y="1282700"/>
                <a:ext cx="943483" cy="1222883"/>
              </a:xfrm>
              <a:custGeom>
                <a:avLst/>
                <a:gdLst/>
                <a:ahLst/>
                <a:cxnLst/>
                <a:rect l="0" t="0" r="0" b="0"/>
                <a:pathLst>
                  <a:path w="943483" h="1222883">
                    <a:moveTo>
                      <a:pt x="0" y="0"/>
                    </a:moveTo>
                    <a:lnTo>
                      <a:pt x="943482" y="0"/>
                    </a:lnTo>
                    <a:lnTo>
                      <a:pt x="943482" y="1222882"/>
                    </a:lnTo>
                    <a:lnTo>
                      <a:pt x="0" y="1222882"/>
                    </a:lnTo>
                    <a:close/>
                  </a:path>
                </a:pathLst>
              </a:custGeom>
              <a:solidFill>
                <a:srgbClr val="FFC0CB">
                  <a:alpha val="0"/>
                </a:srgbClr>
              </a:solidFill>
              <a:ln w="25400" cap="flat" cmpd="sng" algn="ctr">
                <a:solidFill>
                  <a:srgbClr val="FFC0CB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nebogoluboe.mp3">
                <a:hlinkClick r:id="" action="ppaction://media"/>
              </p:cNvPr>
              <p:cNvPicPr>
                <a:picLocks noRot="1" noChangeAspect="1"/>
              </p:cNvPicPr>
              <p:nvPr>
                <a:audioFile r:link="rId2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6426200" y="2334132"/>
                <a:ext cx="171450" cy="171450"/>
              </a:xfrm>
              <a:prstGeom prst="rect">
                <a:avLst/>
              </a:prstGeom>
            </p:spPr>
          </p:pic>
        </p:grpSp>
      </p:grpSp>
      <p:grpSp>
        <p:nvGrpSpPr>
          <p:cNvPr id="24" name="Группа 23"/>
          <p:cNvGrpSpPr/>
          <p:nvPr/>
        </p:nvGrpSpPr>
        <p:grpSpPr>
          <a:xfrm>
            <a:off x="3492500" y="3314700"/>
            <a:ext cx="2540000" cy="2397252"/>
            <a:chOff x="3492500" y="3314700"/>
            <a:chExt cx="2540000" cy="239725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492500" y="3314700"/>
              <a:ext cx="2540000" cy="2397252"/>
              <a:chOff x="3492500" y="3314700"/>
              <a:chExt cx="2540000" cy="2397252"/>
            </a:xfrm>
          </p:grpSpPr>
          <p:pic>
            <p:nvPicPr>
              <p:cNvPr id="18" name="Рисунок 17" descr="acorn.png"/>
              <p:cNvPicPr>
                <a:picLocks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3492500" y="3314700"/>
                <a:ext cx="2397252" cy="239725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533900" y="4241800"/>
                <a:ext cx="1498600" cy="120032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7100" b="1" smtClean="0">
                    <a:solidFill>
                      <a:srgbClr val="000000"/>
                    </a:solidFill>
                    <a:latin typeface="Times New Roman - 72"/>
                  </a:rPr>
                  <a:t>4</a:t>
                </a:r>
                <a:endParaRPr lang="ru-RU" sz="7100" b="1">
                  <a:solidFill>
                    <a:srgbClr val="000000"/>
                  </a:solidFill>
                  <a:latin typeface="Times New Roman - 72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4216400" y="3924300"/>
              <a:ext cx="1172084" cy="1502284"/>
              <a:chOff x="4216400" y="3924300"/>
              <a:chExt cx="1172084" cy="1502284"/>
            </a:xfrm>
          </p:grpSpPr>
          <p:sp>
            <p:nvSpPr>
              <p:cNvPr id="21" name="Полилиния 20"/>
              <p:cNvSpPr/>
              <p:nvPr/>
            </p:nvSpPr>
            <p:spPr>
              <a:xfrm>
                <a:off x="4216400" y="3924300"/>
                <a:ext cx="1172084" cy="1502284"/>
              </a:xfrm>
              <a:custGeom>
                <a:avLst/>
                <a:gdLst/>
                <a:ahLst/>
                <a:cxnLst/>
                <a:rect l="0" t="0" r="0" b="0"/>
                <a:pathLst>
                  <a:path w="1172084" h="1502284">
                    <a:moveTo>
                      <a:pt x="0" y="0"/>
                    </a:moveTo>
                    <a:lnTo>
                      <a:pt x="1172083" y="0"/>
                    </a:lnTo>
                    <a:lnTo>
                      <a:pt x="1172083" y="1502283"/>
                    </a:lnTo>
                    <a:lnTo>
                      <a:pt x="0" y="1502283"/>
                    </a:lnTo>
                    <a:close/>
                  </a:path>
                </a:pathLst>
              </a:custGeom>
              <a:solidFill>
                <a:srgbClr val="7FFFD4">
                  <a:alpha val="0"/>
                </a:srgbClr>
              </a:solidFill>
              <a:ln w="25400" cap="flat" cmpd="sng" algn="ctr">
                <a:solidFill>
                  <a:srgbClr val="7FFFD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plakali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4216400" y="5255133"/>
                <a:ext cx="171450" cy="1714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603121" y="3917950"/>
            <a:ext cx="2054479" cy="2324279"/>
            <a:chOff x="1603121" y="3917950"/>
            <a:chExt cx="2054479" cy="232427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603121" y="3917950"/>
              <a:ext cx="1700402" cy="2175509"/>
              <a:chOff x="1603121" y="3917950"/>
              <a:chExt cx="1700402" cy="2175509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1603121" y="3926840"/>
                <a:ext cx="1700402" cy="2166619"/>
                <a:chOff x="1603121" y="3926840"/>
                <a:chExt cx="1700402" cy="2166619"/>
              </a:xfrm>
            </p:grpSpPr>
            <p:sp>
              <p:nvSpPr>
                <p:cNvPr id="2" name="Овал 1"/>
                <p:cNvSpPr/>
                <p:nvPr/>
              </p:nvSpPr>
              <p:spPr>
                <a:xfrm>
                  <a:off x="2040382" y="4191380"/>
                  <a:ext cx="853694" cy="875031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" name="Овал 2"/>
                <p:cNvSpPr/>
                <p:nvPr/>
              </p:nvSpPr>
              <p:spPr>
                <a:xfrm>
                  <a:off x="1915540" y="4985004"/>
                  <a:ext cx="1084835" cy="1108455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Овал 3"/>
                <p:cNvSpPr/>
                <p:nvPr/>
              </p:nvSpPr>
              <p:spPr>
                <a:xfrm>
                  <a:off x="1603121" y="5045964"/>
                  <a:ext cx="399034" cy="415543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Овал 4"/>
                <p:cNvSpPr/>
                <p:nvPr/>
              </p:nvSpPr>
              <p:spPr>
                <a:xfrm>
                  <a:off x="2904489" y="5025643"/>
                  <a:ext cx="399034" cy="415545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Овал 5"/>
                <p:cNvSpPr/>
                <p:nvPr/>
              </p:nvSpPr>
              <p:spPr>
                <a:xfrm>
                  <a:off x="2602610" y="4557648"/>
                  <a:ext cx="62485" cy="60960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Овал 6"/>
                <p:cNvSpPr/>
                <p:nvPr/>
              </p:nvSpPr>
              <p:spPr>
                <a:xfrm>
                  <a:off x="2279903" y="4547489"/>
                  <a:ext cx="62485" cy="60959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rot="5400000">
                  <a:off x="2560954" y="4557648"/>
                  <a:ext cx="104142" cy="386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2" h="386589">
                      <a:moveTo>
                        <a:pt x="104141" y="386207"/>
                      </a:moveTo>
                      <a:lnTo>
                        <a:pt x="0" y="386588"/>
                      </a:lnTo>
                      <a:lnTo>
                        <a:pt x="52071" y="0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1270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2353310" y="4803140"/>
                  <a:ext cx="312420" cy="1181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420" h="118111">
                      <a:moveTo>
                        <a:pt x="0" y="40639"/>
                      </a:moveTo>
                      <a:lnTo>
                        <a:pt x="11429" y="50800"/>
                      </a:lnTo>
                      <a:lnTo>
                        <a:pt x="16510" y="57150"/>
                      </a:lnTo>
                      <a:lnTo>
                        <a:pt x="27940" y="62230"/>
                      </a:lnTo>
                      <a:lnTo>
                        <a:pt x="38100" y="67310"/>
                      </a:lnTo>
                      <a:lnTo>
                        <a:pt x="64769" y="81280"/>
                      </a:lnTo>
                      <a:lnTo>
                        <a:pt x="77469" y="87630"/>
                      </a:lnTo>
                      <a:lnTo>
                        <a:pt x="87629" y="92710"/>
                      </a:lnTo>
                      <a:lnTo>
                        <a:pt x="97790" y="101600"/>
                      </a:lnTo>
                      <a:lnTo>
                        <a:pt x="109219" y="107950"/>
                      </a:lnTo>
                      <a:lnTo>
                        <a:pt x="119379" y="113030"/>
                      </a:lnTo>
                      <a:lnTo>
                        <a:pt x="129540" y="113030"/>
                      </a:lnTo>
                      <a:lnTo>
                        <a:pt x="139700" y="118110"/>
                      </a:lnTo>
                      <a:lnTo>
                        <a:pt x="152400" y="118110"/>
                      </a:lnTo>
                      <a:lnTo>
                        <a:pt x="168910" y="113030"/>
                      </a:lnTo>
                      <a:lnTo>
                        <a:pt x="181610" y="107950"/>
                      </a:lnTo>
                      <a:lnTo>
                        <a:pt x="194310" y="102869"/>
                      </a:lnTo>
                      <a:lnTo>
                        <a:pt x="208279" y="97789"/>
                      </a:lnTo>
                      <a:lnTo>
                        <a:pt x="223519" y="92710"/>
                      </a:lnTo>
                      <a:lnTo>
                        <a:pt x="231140" y="82550"/>
                      </a:lnTo>
                      <a:lnTo>
                        <a:pt x="236219" y="72389"/>
                      </a:lnTo>
                      <a:lnTo>
                        <a:pt x="242569" y="62230"/>
                      </a:lnTo>
                      <a:lnTo>
                        <a:pt x="250190" y="52069"/>
                      </a:lnTo>
                      <a:lnTo>
                        <a:pt x="256540" y="41910"/>
                      </a:lnTo>
                      <a:lnTo>
                        <a:pt x="312419" y="0"/>
                      </a:lnTo>
                    </a:path>
                  </a:pathLst>
                </a:custGeom>
                <a:ln w="4064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Овал 9"/>
                <p:cNvSpPr/>
                <p:nvPr/>
              </p:nvSpPr>
              <p:spPr>
                <a:xfrm>
                  <a:off x="2415158" y="5229098"/>
                  <a:ext cx="62485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2415158" y="5513959"/>
                  <a:ext cx="62485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2061210" y="3926840"/>
                  <a:ext cx="791338" cy="4883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1338" h="488315">
                      <a:moveTo>
                        <a:pt x="0" y="488314"/>
                      </a:moveTo>
                      <a:lnTo>
                        <a:pt x="158241" y="0"/>
                      </a:lnTo>
                      <a:lnTo>
                        <a:pt x="633094" y="0"/>
                      </a:lnTo>
                      <a:lnTo>
                        <a:pt x="791337" y="48831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0008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2208529" y="4110990"/>
                  <a:ext cx="62232" cy="203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32" h="203201">
                      <a:moveTo>
                        <a:pt x="62231" y="0"/>
                      </a:moveTo>
                      <a:lnTo>
                        <a:pt x="62231" y="67310"/>
                      </a:lnTo>
                      <a:lnTo>
                        <a:pt x="58421" y="81280"/>
                      </a:lnTo>
                      <a:lnTo>
                        <a:pt x="55881" y="91439"/>
                      </a:lnTo>
                      <a:lnTo>
                        <a:pt x="33021" y="138430"/>
                      </a:lnTo>
                      <a:lnTo>
                        <a:pt x="26671" y="148589"/>
                      </a:lnTo>
                      <a:lnTo>
                        <a:pt x="24131" y="158750"/>
                      </a:lnTo>
                      <a:lnTo>
                        <a:pt x="0" y="203200"/>
                      </a:lnTo>
                    </a:path>
                  </a:pathLst>
                </a:custGeom>
                <a:ln w="4064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1835150" y="3917950"/>
                <a:ext cx="1235583" cy="2162684"/>
                <a:chOff x="1835150" y="3917950"/>
                <a:chExt cx="1235583" cy="2162684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1835150" y="3917950"/>
                  <a:ext cx="1235583" cy="21626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5583" h="2162684">
                      <a:moveTo>
                        <a:pt x="0" y="0"/>
                      </a:moveTo>
                      <a:lnTo>
                        <a:pt x="1235582" y="0"/>
                      </a:lnTo>
                      <a:lnTo>
                        <a:pt x="1235582" y="2162683"/>
                      </a:lnTo>
                      <a:lnTo>
                        <a:pt x="0" y="2162683"/>
                      </a:lnTo>
                      <a:close/>
                    </a:path>
                  </a:pathLst>
                </a:custGeom>
                <a:solidFill>
                  <a:srgbClr val="7FFFD4">
                    <a:alpha val="0"/>
                  </a:srgbClr>
                </a:solidFill>
                <a:ln w="38100" cap="flat" cmpd="sng" algn="ctr">
                  <a:solidFill>
                    <a:srgbClr val="C0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6" name="нет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2"/>
                </p:nvPr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1835150" y="5909183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TextBox 18"/>
            <p:cNvSpPr txBox="1"/>
            <p:nvPr/>
          </p:nvSpPr>
          <p:spPr>
            <a:xfrm>
              <a:off x="2159000" y="50419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200" b="1" smtClean="0">
                  <a:solidFill>
                    <a:srgbClr val="000000"/>
                  </a:solidFill>
                  <a:latin typeface="Times New Roman - 72"/>
                </a:rPr>
                <a:t>5</a:t>
              </a:r>
              <a:endParaRPr lang="ru-RU" sz="72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pic>
        <p:nvPicPr>
          <p:cNvPr id="21" name="Рисунок 20" descr="temp(2)(1).pn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5930900" y="3632200"/>
            <a:ext cx="3864229" cy="38063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40" name="Группа 39"/>
          <p:cNvGrpSpPr/>
          <p:nvPr/>
        </p:nvGrpSpPr>
        <p:grpSpPr>
          <a:xfrm>
            <a:off x="4473321" y="4857750"/>
            <a:ext cx="2016379" cy="2311579"/>
            <a:chOff x="4473321" y="4857750"/>
            <a:chExt cx="2016379" cy="2311579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4473321" y="4857750"/>
              <a:ext cx="1700402" cy="2175509"/>
              <a:chOff x="4473321" y="4857750"/>
              <a:chExt cx="1700402" cy="2175509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4473321" y="4866640"/>
                <a:ext cx="1700402" cy="2166619"/>
                <a:chOff x="4473321" y="4866640"/>
                <a:chExt cx="1700402" cy="2166619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4910581" y="5131180"/>
                  <a:ext cx="853695" cy="875031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4785741" y="5924804"/>
                  <a:ext cx="1084834" cy="1108455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4473321" y="5985764"/>
                  <a:ext cx="399033" cy="415543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5774690" y="5965443"/>
                  <a:ext cx="399033" cy="415545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5472811" y="5497448"/>
                  <a:ext cx="62484" cy="60960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5150104" y="5487289"/>
                  <a:ext cx="62484" cy="60959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 rot="5400000">
                  <a:off x="5431154" y="5497448"/>
                  <a:ext cx="104142" cy="386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2" h="386589">
                      <a:moveTo>
                        <a:pt x="104141" y="386207"/>
                      </a:moveTo>
                      <a:lnTo>
                        <a:pt x="0" y="386588"/>
                      </a:lnTo>
                      <a:lnTo>
                        <a:pt x="52071" y="0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1270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5223509" y="5742940"/>
                  <a:ext cx="312421" cy="1181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421" h="118111">
                      <a:moveTo>
                        <a:pt x="0" y="40639"/>
                      </a:moveTo>
                      <a:lnTo>
                        <a:pt x="11431" y="50800"/>
                      </a:lnTo>
                      <a:lnTo>
                        <a:pt x="16511" y="57150"/>
                      </a:lnTo>
                      <a:lnTo>
                        <a:pt x="27941" y="62230"/>
                      </a:lnTo>
                      <a:lnTo>
                        <a:pt x="38100" y="67310"/>
                      </a:lnTo>
                      <a:lnTo>
                        <a:pt x="64770" y="81280"/>
                      </a:lnTo>
                      <a:lnTo>
                        <a:pt x="77470" y="87630"/>
                      </a:lnTo>
                      <a:lnTo>
                        <a:pt x="87631" y="92710"/>
                      </a:lnTo>
                      <a:lnTo>
                        <a:pt x="97791" y="101600"/>
                      </a:lnTo>
                      <a:lnTo>
                        <a:pt x="109220" y="107950"/>
                      </a:lnTo>
                      <a:lnTo>
                        <a:pt x="119381" y="113030"/>
                      </a:lnTo>
                      <a:lnTo>
                        <a:pt x="129541" y="113030"/>
                      </a:lnTo>
                      <a:lnTo>
                        <a:pt x="139700" y="118110"/>
                      </a:lnTo>
                      <a:lnTo>
                        <a:pt x="152400" y="118110"/>
                      </a:lnTo>
                      <a:lnTo>
                        <a:pt x="168911" y="113030"/>
                      </a:lnTo>
                      <a:lnTo>
                        <a:pt x="181611" y="107950"/>
                      </a:lnTo>
                      <a:lnTo>
                        <a:pt x="194311" y="102869"/>
                      </a:lnTo>
                      <a:lnTo>
                        <a:pt x="208281" y="97789"/>
                      </a:lnTo>
                      <a:lnTo>
                        <a:pt x="223520" y="92710"/>
                      </a:lnTo>
                      <a:lnTo>
                        <a:pt x="231141" y="82550"/>
                      </a:lnTo>
                      <a:lnTo>
                        <a:pt x="236220" y="72389"/>
                      </a:lnTo>
                      <a:lnTo>
                        <a:pt x="242570" y="62230"/>
                      </a:lnTo>
                      <a:lnTo>
                        <a:pt x="250191" y="52069"/>
                      </a:lnTo>
                      <a:lnTo>
                        <a:pt x="256541" y="41910"/>
                      </a:lnTo>
                      <a:lnTo>
                        <a:pt x="312420" y="0"/>
                      </a:lnTo>
                    </a:path>
                  </a:pathLst>
                </a:custGeom>
                <a:ln w="4064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5285359" y="6168898"/>
                  <a:ext cx="62483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5285359" y="6453759"/>
                  <a:ext cx="62483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>
                  <a:off x="4931409" y="4866640"/>
                  <a:ext cx="791338" cy="4883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1338" h="488315">
                      <a:moveTo>
                        <a:pt x="0" y="488314"/>
                      </a:moveTo>
                      <a:lnTo>
                        <a:pt x="158243" y="0"/>
                      </a:lnTo>
                      <a:lnTo>
                        <a:pt x="633095" y="0"/>
                      </a:lnTo>
                      <a:lnTo>
                        <a:pt x="791337" y="48831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0008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>
                  <a:off x="5078729" y="5050790"/>
                  <a:ext cx="62231" cy="203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31" h="203201">
                      <a:moveTo>
                        <a:pt x="62230" y="0"/>
                      </a:moveTo>
                      <a:lnTo>
                        <a:pt x="62230" y="67310"/>
                      </a:lnTo>
                      <a:lnTo>
                        <a:pt x="58421" y="81280"/>
                      </a:lnTo>
                      <a:lnTo>
                        <a:pt x="55880" y="91439"/>
                      </a:lnTo>
                      <a:lnTo>
                        <a:pt x="33021" y="138430"/>
                      </a:lnTo>
                      <a:lnTo>
                        <a:pt x="26671" y="148589"/>
                      </a:lnTo>
                      <a:lnTo>
                        <a:pt x="24130" y="158750"/>
                      </a:lnTo>
                      <a:lnTo>
                        <a:pt x="0" y="203200"/>
                      </a:lnTo>
                    </a:path>
                  </a:pathLst>
                </a:custGeom>
                <a:ln w="4064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4705350" y="4857750"/>
                <a:ext cx="1235584" cy="2162683"/>
                <a:chOff x="4705350" y="4857750"/>
                <a:chExt cx="1235584" cy="2162683"/>
              </a:xfrm>
            </p:grpSpPr>
            <p:sp>
              <p:nvSpPr>
                <p:cNvPr id="35" name="Полилиния 34"/>
                <p:cNvSpPr/>
                <p:nvPr/>
              </p:nvSpPr>
              <p:spPr>
                <a:xfrm>
                  <a:off x="4705350" y="4857750"/>
                  <a:ext cx="1235584" cy="21626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5584" h="2162683">
                      <a:moveTo>
                        <a:pt x="0" y="0"/>
                      </a:moveTo>
                      <a:lnTo>
                        <a:pt x="1235583" y="0"/>
                      </a:lnTo>
                      <a:lnTo>
                        <a:pt x="1235583" y="2162682"/>
                      </a:lnTo>
                      <a:lnTo>
                        <a:pt x="0" y="2162682"/>
                      </a:lnTo>
                      <a:close/>
                    </a:path>
                  </a:pathLst>
                </a:custGeom>
                <a:solidFill>
                  <a:srgbClr val="7FFFD4">
                    <a:alpha val="0"/>
                  </a:srgbClr>
                </a:solidFill>
                <a:ln w="38100" cap="flat" cmpd="sng" algn="ctr">
                  <a:solidFill>
                    <a:srgbClr val="C0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6" name="нет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2"/>
                </p:nvPr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4705350" y="6848982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TextBox 38"/>
            <p:cNvSpPr txBox="1"/>
            <p:nvPr/>
          </p:nvSpPr>
          <p:spPr>
            <a:xfrm>
              <a:off x="4991100" y="59690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3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159121" y="107950"/>
            <a:ext cx="1990979" cy="2209979"/>
            <a:chOff x="5159121" y="107950"/>
            <a:chExt cx="1990979" cy="2209979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5159121" y="107950"/>
              <a:ext cx="1700402" cy="2175510"/>
              <a:chOff x="5159121" y="107950"/>
              <a:chExt cx="1700402" cy="2175510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5159121" y="116839"/>
                <a:ext cx="1700402" cy="2166621"/>
                <a:chOff x="5159121" y="116839"/>
                <a:chExt cx="1700402" cy="2166621"/>
              </a:xfrm>
            </p:grpSpPr>
            <p:sp>
              <p:nvSpPr>
                <p:cNvPr id="41" name="Овал 40"/>
                <p:cNvSpPr/>
                <p:nvPr/>
              </p:nvSpPr>
              <p:spPr>
                <a:xfrm>
                  <a:off x="5596381" y="381381"/>
                  <a:ext cx="853695" cy="875030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5471541" y="1175004"/>
                  <a:ext cx="1084834" cy="1108456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5159121" y="1235963"/>
                  <a:ext cx="399033" cy="415545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6460489" y="1215644"/>
                  <a:ext cx="399034" cy="415544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6158611" y="747648"/>
                  <a:ext cx="62484" cy="60961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Овал 45"/>
                <p:cNvSpPr/>
                <p:nvPr/>
              </p:nvSpPr>
              <p:spPr>
                <a:xfrm>
                  <a:off x="5835904" y="737488"/>
                  <a:ext cx="62484" cy="60961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>
                <a:xfrm rot="5400000">
                  <a:off x="6116954" y="747648"/>
                  <a:ext cx="104142" cy="386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2" h="386589">
                      <a:moveTo>
                        <a:pt x="104141" y="386207"/>
                      </a:moveTo>
                      <a:lnTo>
                        <a:pt x="0" y="386588"/>
                      </a:lnTo>
                      <a:lnTo>
                        <a:pt x="52071" y="0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1270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Полилиния 47"/>
                <p:cNvSpPr/>
                <p:nvPr/>
              </p:nvSpPr>
              <p:spPr>
                <a:xfrm>
                  <a:off x="5909309" y="993139"/>
                  <a:ext cx="312421" cy="118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421" h="118112">
                      <a:moveTo>
                        <a:pt x="0" y="40641"/>
                      </a:moveTo>
                      <a:lnTo>
                        <a:pt x="11431" y="50800"/>
                      </a:lnTo>
                      <a:lnTo>
                        <a:pt x="16511" y="57150"/>
                      </a:lnTo>
                      <a:lnTo>
                        <a:pt x="27941" y="62230"/>
                      </a:lnTo>
                      <a:lnTo>
                        <a:pt x="38100" y="67311"/>
                      </a:lnTo>
                      <a:lnTo>
                        <a:pt x="64770" y="81280"/>
                      </a:lnTo>
                      <a:lnTo>
                        <a:pt x="77470" y="87630"/>
                      </a:lnTo>
                      <a:lnTo>
                        <a:pt x="87631" y="92711"/>
                      </a:lnTo>
                      <a:lnTo>
                        <a:pt x="97791" y="101600"/>
                      </a:lnTo>
                      <a:lnTo>
                        <a:pt x="109220" y="107950"/>
                      </a:lnTo>
                      <a:lnTo>
                        <a:pt x="119381" y="113030"/>
                      </a:lnTo>
                      <a:lnTo>
                        <a:pt x="129541" y="113030"/>
                      </a:lnTo>
                      <a:lnTo>
                        <a:pt x="139700" y="118111"/>
                      </a:lnTo>
                      <a:lnTo>
                        <a:pt x="152400" y="118111"/>
                      </a:lnTo>
                      <a:lnTo>
                        <a:pt x="168911" y="113030"/>
                      </a:lnTo>
                      <a:lnTo>
                        <a:pt x="181611" y="107950"/>
                      </a:lnTo>
                      <a:lnTo>
                        <a:pt x="194311" y="102871"/>
                      </a:lnTo>
                      <a:lnTo>
                        <a:pt x="208281" y="97791"/>
                      </a:lnTo>
                      <a:lnTo>
                        <a:pt x="223520" y="92711"/>
                      </a:lnTo>
                      <a:lnTo>
                        <a:pt x="231141" y="82550"/>
                      </a:lnTo>
                      <a:lnTo>
                        <a:pt x="236220" y="72391"/>
                      </a:lnTo>
                      <a:lnTo>
                        <a:pt x="242570" y="62230"/>
                      </a:lnTo>
                      <a:lnTo>
                        <a:pt x="250191" y="52071"/>
                      </a:lnTo>
                      <a:lnTo>
                        <a:pt x="256541" y="41911"/>
                      </a:lnTo>
                      <a:lnTo>
                        <a:pt x="312420" y="0"/>
                      </a:lnTo>
                    </a:path>
                  </a:pathLst>
                </a:custGeom>
                <a:ln w="4064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Овал 48"/>
                <p:cNvSpPr/>
                <p:nvPr/>
              </p:nvSpPr>
              <p:spPr>
                <a:xfrm>
                  <a:off x="5971159" y="1419097"/>
                  <a:ext cx="62483" cy="60961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5971159" y="1703959"/>
                  <a:ext cx="62483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>
                <a:xfrm>
                  <a:off x="5617209" y="116839"/>
                  <a:ext cx="791338" cy="4883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1338" h="488317">
                      <a:moveTo>
                        <a:pt x="0" y="488316"/>
                      </a:moveTo>
                      <a:lnTo>
                        <a:pt x="158243" y="0"/>
                      </a:lnTo>
                      <a:lnTo>
                        <a:pt x="633095" y="0"/>
                      </a:lnTo>
                      <a:lnTo>
                        <a:pt x="791337" y="4883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0008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олилиния 51"/>
                <p:cNvSpPr/>
                <p:nvPr/>
              </p:nvSpPr>
              <p:spPr>
                <a:xfrm>
                  <a:off x="5764529" y="300990"/>
                  <a:ext cx="62231" cy="203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31" h="203201">
                      <a:moveTo>
                        <a:pt x="62230" y="0"/>
                      </a:moveTo>
                      <a:lnTo>
                        <a:pt x="62230" y="67310"/>
                      </a:lnTo>
                      <a:lnTo>
                        <a:pt x="58421" y="81280"/>
                      </a:lnTo>
                      <a:lnTo>
                        <a:pt x="55880" y="91439"/>
                      </a:lnTo>
                      <a:lnTo>
                        <a:pt x="33021" y="138429"/>
                      </a:lnTo>
                      <a:lnTo>
                        <a:pt x="26671" y="148590"/>
                      </a:lnTo>
                      <a:lnTo>
                        <a:pt x="24130" y="158750"/>
                      </a:lnTo>
                      <a:lnTo>
                        <a:pt x="0" y="203200"/>
                      </a:lnTo>
                    </a:path>
                  </a:pathLst>
                </a:custGeom>
                <a:ln w="4064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>
                <a:off x="5391150" y="107950"/>
                <a:ext cx="1235583" cy="2162683"/>
                <a:chOff x="5391150" y="107950"/>
                <a:chExt cx="1235583" cy="2162683"/>
              </a:xfrm>
            </p:grpSpPr>
            <p:sp>
              <p:nvSpPr>
                <p:cNvPr id="54" name="Полилиния 53"/>
                <p:cNvSpPr/>
                <p:nvPr/>
              </p:nvSpPr>
              <p:spPr>
                <a:xfrm>
                  <a:off x="5391150" y="107950"/>
                  <a:ext cx="1235583" cy="21626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5583" h="2162683">
                      <a:moveTo>
                        <a:pt x="0" y="0"/>
                      </a:moveTo>
                      <a:lnTo>
                        <a:pt x="1235582" y="0"/>
                      </a:lnTo>
                      <a:lnTo>
                        <a:pt x="1235582" y="2162682"/>
                      </a:lnTo>
                      <a:lnTo>
                        <a:pt x="0" y="2162682"/>
                      </a:lnTo>
                      <a:close/>
                    </a:path>
                  </a:pathLst>
                </a:custGeom>
                <a:solidFill>
                  <a:srgbClr val="7FFFD4">
                    <a:alpha val="0"/>
                  </a:srgbClr>
                </a:solidFill>
                <a:ln w="38100" cap="flat" cmpd="sng" algn="ctr">
                  <a:solidFill>
                    <a:srgbClr val="C0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5" name="нет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2"/>
                </p:nvPr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5391150" y="2099182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TextBox 57"/>
            <p:cNvSpPr txBox="1"/>
            <p:nvPr/>
          </p:nvSpPr>
          <p:spPr>
            <a:xfrm>
              <a:off x="5651500" y="11176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4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8207120" y="920750"/>
            <a:ext cx="1978280" cy="2286179"/>
            <a:chOff x="8207120" y="920750"/>
            <a:chExt cx="1978280" cy="2286179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8207120" y="920750"/>
              <a:ext cx="1700403" cy="2175510"/>
              <a:chOff x="8207120" y="920750"/>
              <a:chExt cx="1700403" cy="2175510"/>
            </a:xfrm>
          </p:grpSpPr>
          <p:grpSp>
            <p:nvGrpSpPr>
              <p:cNvPr id="72" name="Группа 71"/>
              <p:cNvGrpSpPr/>
              <p:nvPr/>
            </p:nvGrpSpPr>
            <p:grpSpPr>
              <a:xfrm>
                <a:off x="8207120" y="929639"/>
                <a:ext cx="1700403" cy="2166621"/>
                <a:chOff x="8207120" y="929639"/>
                <a:chExt cx="1700403" cy="2166621"/>
              </a:xfrm>
            </p:grpSpPr>
            <p:sp>
              <p:nvSpPr>
                <p:cNvPr id="60" name="Овал 59"/>
                <p:cNvSpPr/>
                <p:nvPr/>
              </p:nvSpPr>
              <p:spPr>
                <a:xfrm>
                  <a:off x="8644382" y="1194180"/>
                  <a:ext cx="853694" cy="875030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8519540" y="1987804"/>
                  <a:ext cx="1084835" cy="1108456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Овал 61"/>
                <p:cNvSpPr/>
                <p:nvPr/>
              </p:nvSpPr>
              <p:spPr>
                <a:xfrm>
                  <a:off x="8207120" y="2048763"/>
                  <a:ext cx="399035" cy="415544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Овал 62"/>
                <p:cNvSpPr/>
                <p:nvPr/>
              </p:nvSpPr>
              <p:spPr>
                <a:xfrm>
                  <a:off x="9508489" y="2028444"/>
                  <a:ext cx="399034" cy="415544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Овал 63"/>
                <p:cNvSpPr/>
                <p:nvPr/>
              </p:nvSpPr>
              <p:spPr>
                <a:xfrm>
                  <a:off x="9206610" y="1560448"/>
                  <a:ext cx="62485" cy="60960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64"/>
                <p:cNvSpPr/>
                <p:nvPr/>
              </p:nvSpPr>
              <p:spPr>
                <a:xfrm>
                  <a:off x="8883903" y="1550288"/>
                  <a:ext cx="62485" cy="60961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олилиния 65"/>
                <p:cNvSpPr/>
                <p:nvPr/>
              </p:nvSpPr>
              <p:spPr>
                <a:xfrm rot="5400000">
                  <a:off x="9164955" y="1560449"/>
                  <a:ext cx="104140" cy="3865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0" h="386588">
                      <a:moveTo>
                        <a:pt x="104139" y="386206"/>
                      </a:moveTo>
                      <a:lnTo>
                        <a:pt x="0" y="386587"/>
                      </a:lnTo>
                      <a:lnTo>
                        <a:pt x="52070" y="0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1270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олилиния 66"/>
                <p:cNvSpPr/>
                <p:nvPr/>
              </p:nvSpPr>
              <p:spPr>
                <a:xfrm>
                  <a:off x="8957309" y="1805939"/>
                  <a:ext cx="312422" cy="118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422" h="118112">
                      <a:moveTo>
                        <a:pt x="0" y="40640"/>
                      </a:moveTo>
                      <a:lnTo>
                        <a:pt x="11431" y="50800"/>
                      </a:lnTo>
                      <a:lnTo>
                        <a:pt x="16510" y="57150"/>
                      </a:lnTo>
                      <a:lnTo>
                        <a:pt x="27941" y="62231"/>
                      </a:lnTo>
                      <a:lnTo>
                        <a:pt x="38100" y="67311"/>
                      </a:lnTo>
                      <a:lnTo>
                        <a:pt x="64771" y="81281"/>
                      </a:lnTo>
                      <a:lnTo>
                        <a:pt x="77471" y="87631"/>
                      </a:lnTo>
                      <a:lnTo>
                        <a:pt x="87631" y="92711"/>
                      </a:lnTo>
                      <a:lnTo>
                        <a:pt x="97791" y="101600"/>
                      </a:lnTo>
                      <a:lnTo>
                        <a:pt x="109221" y="107950"/>
                      </a:lnTo>
                      <a:lnTo>
                        <a:pt x="119381" y="113031"/>
                      </a:lnTo>
                      <a:lnTo>
                        <a:pt x="129541" y="113031"/>
                      </a:lnTo>
                      <a:lnTo>
                        <a:pt x="139700" y="118111"/>
                      </a:lnTo>
                      <a:lnTo>
                        <a:pt x="152400" y="118111"/>
                      </a:lnTo>
                      <a:lnTo>
                        <a:pt x="168910" y="113031"/>
                      </a:lnTo>
                      <a:lnTo>
                        <a:pt x="181610" y="107950"/>
                      </a:lnTo>
                      <a:lnTo>
                        <a:pt x="194310" y="102871"/>
                      </a:lnTo>
                      <a:lnTo>
                        <a:pt x="208281" y="97790"/>
                      </a:lnTo>
                      <a:lnTo>
                        <a:pt x="223521" y="92711"/>
                      </a:lnTo>
                      <a:lnTo>
                        <a:pt x="231141" y="82550"/>
                      </a:lnTo>
                      <a:lnTo>
                        <a:pt x="236221" y="72390"/>
                      </a:lnTo>
                      <a:lnTo>
                        <a:pt x="242571" y="62231"/>
                      </a:lnTo>
                      <a:lnTo>
                        <a:pt x="250191" y="52071"/>
                      </a:lnTo>
                      <a:lnTo>
                        <a:pt x="256541" y="41911"/>
                      </a:lnTo>
                      <a:lnTo>
                        <a:pt x="312421" y="0"/>
                      </a:lnTo>
                    </a:path>
                  </a:pathLst>
                </a:custGeom>
                <a:ln w="4064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Овал 67"/>
                <p:cNvSpPr/>
                <p:nvPr/>
              </p:nvSpPr>
              <p:spPr>
                <a:xfrm>
                  <a:off x="9019158" y="2231898"/>
                  <a:ext cx="62485" cy="60959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9019158" y="2516759"/>
                  <a:ext cx="62485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Полилиния 69"/>
                <p:cNvSpPr/>
                <p:nvPr/>
              </p:nvSpPr>
              <p:spPr>
                <a:xfrm>
                  <a:off x="8665209" y="929639"/>
                  <a:ext cx="791338" cy="4883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1338" h="488317">
                      <a:moveTo>
                        <a:pt x="0" y="488316"/>
                      </a:moveTo>
                      <a:lnTo>
                        <a:pt x="158243" y="0"/>
                      </a:lnTo>
                      <a:lnTo>
                        <a:pt x="633096" y="0"/>
                      </a:lnTo>
                      <a:lnTo>
                        <a:pt x="791337" y="4883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0008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Полилиния 70"/>
                <p:cNvSpPr/>
                <p:nvPr/>
              </p:nvSpPr>
              <p:spPr>
                <a:xfrm>
                  <a:off x="8812530" y="1113789"/>
                  <a:ext cx="62230" cy="203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30" h="203201">
                      <a:moveTo>
                        <a:pt x="62229" y="0"/>
                      </a:moveTo>
                      <a:lnTo>
                        <a:pt x="62229" y="67311"/>
                      </a:lnTo>
                      <a:lnTo>
                        <a:pt x="58420" y="81280"/>
                      </a:lnTo>
                      <a:lnTo>
                        <a:pt x="55879" y="91441"/>
                      </a:lnTo>
                      <a:lnTo>
                        <a:pt x="33020" y="138430"/>
                      </a:lnTo>
                      <a:lnTo>
                        <a:pt x="26670" y="148591"/>
                      </a:lnTo>
                      <a:lnTo>
                        <a:pt x="24129" y="158750"/>
                      </a:lnTo>
                      <a:lnTo>
                        <a:pt x="0" y="203200"/>
                      </a:lnTo>
                    </a:path>
                  </a:pathLst>
                </a:custGeom>
                <a:ln w="4064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5" name="Группа 74"/>
              <p:cNvGrpSpPr/>
              <p:nvPr/>
            </p:nvGrpSpPr>
            <p:grpSpPr>
              <a:xfrm>
                <a:off x="8439150" y="920750"/>
                <a:ext cx="1235583" cy="2162683"/>
                <a:chOff x="8439150" y="920750"/>
                <a:chExt cx="1235583" cy="2162683"/>
              </a:xfrm>
            </p:grpSpPr>
            <p:sp>
              <p:nvSpPr>
                <p:cNvPr id="73" name="Полилиния 72"/>
                <p:cNvSpPr/>
                <p:nvPr/>
              </p:nvSpPr>
              <p:spPr>
                <a:xfrm>
                  <a:off x="8439150" y="920750"/>
                  <a:ext cx="1235583" cy="21626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5583" h="2162683">
                      <a:moveTo>
                        <a:pt x="0" y="0"/>
                      </a:moveTo>
                      <a:lnTo>
                        <a:pt x="1235582" y="0"/>
                      </a:lnTo>
                      <a:lnTo>
                        <a:pt x="1235582" y="2162682"/>
                      </a:lnTo>
                      <a:lnTo>
                        <a:pt x="0" y="2162682"/>
                      </a:lnTo>
                      <a:close/>
                    </a:path>
                  </a:pathLst>
                </a:custGeom>
                <a:solidFill>
                  <a:srgbClr val="7FFFD4">
                    <a:alpha val="0"/>
                  </a:srgbClr>
                </a:solidFill>
                <a:ln w="38100" cap="flat" cmpd="sng" algn="ctr">
                  <a:solidFill>
                    <a:srgbClr val="C0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74" name="нет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2"/>
                </p:nvPr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8439150" y="2911982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77" name="TextBox 76"/>
            <p:cNvSpPr txBox="1"/>
            <p:nvPr/>
          </p:nvSpPr>
          <p:spPr>
            <a:xfrm>
              <a:off x="8686800" y="20066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7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955421" y="958850"/>
            <a:ext cx="2029079" cy="2311579"/>
            <a:chOff x="955421" y="958850"/>
            <a:chExt cx="2029079" cy="2311579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955421" y="958850"/>
              <a:ext cx="1700403" cy="2175510"/>
              <a:chOff x="955421" y="958850"/>
              <a:chExt cx="1700403" cy="2175510"/>
            </a:xfrm>
          </p:grpSpPr>
          <p:grpSp>
            <p:nvGrpSpPr>
              <p:cNvPr id="91" name="Группа 90"/>
              <p:cNvGrpSpPr/>
              <p:nvPr/>
            </p:nvGrpSpPr>
            <p:grpSpPr>
              <a:xfrm>
                <a:off x="955421" y="967739"/>
                <a:ext cx="1700403" cy="2166621"/>
                <a:chOff x="955421" y="967739"/>
                <a:chExt cx="1700403" cy="2166621"/>
              </a:xfrm>
            </p:grpSpPr>
            <p:sp>
              <p:nvSpPr>
                <p:cNvPr id="79" name="Овал 78"/>
                <p:cNvSpPr/>
                <p:nvPr/>
              </p:nvSpPr>
              <p:spPr>
                <a:xfrm>
                  <a:off x="1392682" y="1232280"/>
                  <a:ext cx="853694" cy="875030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1267840" y="2025904"/>
                  <a:ext cx="1084835" cy="1108456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955421" y="2086863"/>
                  <a:ext cx="399034" cy="415544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Овал 81"/>
                <p:cNvSpPr/>
                <p:nvPr/>
              </p:nvSpPr>
              <p:spPr>
                <a:xfrm>
                  <a:off x="2256789" y="2066544"/>
                  <a:ext cx="399035" cy="415544"/>
                </a:xfrm>
                <a:prstGeom prst="ellipse">
                  <a:avLst/>
                </a:prstGeom>
                <a:solidFill>
                  <a:srgbClr val="40E0D0"/>
                </a:solidFill>
                <a:ln w="38100" cap="flat" cmpd="sng" algn="ctr">
                  <a:solidFill>
                    <a:srgbClr val="40E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1954910" y="1598549"/>
                  <a:ext cx="62485" cy="60959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Овал 83"/>
                <p:cNvSpPr/>
                <p:nvPr/>
              </p:nvSpPr>
              <p:spPr>
                <a:xfrm>
                  <a:off x="1632203" y="1588388"/>
                  <a:ext cx="62485" cy="60960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>
                <a:xfrm rot="5400000">
                  <a:off x="1913254" y="1598549"/>
                  <a:ext cx="104142" cy="3865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2" h="386588">
                      <a:moveTo>
                        <a:pt x="104141" y="386206"/>
                      </a:moveTo>
                      <a:lnTo>
                        <a:pt x="0" y="386587"/>
                      </a:lnTo>
                      <a:lnTo>
                        <a:pt x="52071" y="0"/>
                      </a:lnTo>
                      <a:close/>
                    </a:path>
                  </a:pathLst>
                </a:custGeom>
                <a:solidFill>
                  <a:srgbClr val="FFAD5B"/>
                </a:solidFill>
                <a:ln w="12700" cap="flat" cmpd="sng" algn="ctr">
                  <a:solidFill>
                    <a:srgbClr val="FFAD5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>
                <a:xfrm>
                  <a:off x="1705610" y="1844039"/>
                  <a:ext cx="312420" cy="118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420" h="118112">
                      <a:moveTo>
                        <a:pt x="0" y="40640"/>
                      </a:moveTo>
                      <a:lnTo>
                        <a:pt x="11429" y="50800"/>
                      </a:lnTo>
                      <a:lnTo>
                        <a:pt x="16510" y="57150"/>
                      </a:lnTo>
                      <a:lnTo>
                        <a:pt x="27940" y="62231"/>
                      </a:lnTo>
                      <a:lnTo>
                        <a:pt x="38100" y="67311"/>
                      </a:lnTo>
                      <a:lnTo>
                        <a:pt x="64769" y="81281"/>
                      </a:lnTo>
                      <a:lnTo>
                        <a:pt x="77469" y="87631"/>
                      </a:lnTo>
                      <a:lnTo>
                        <a:pt x="87629" y="92711"/>
                      </a:lnTo>
                      <a:lnTo>
                        <a:pt x="97790" y="101600"/>
                      </a:lnTo>
                      <a:lnTo>
                        <a:pt x="109219" y="107950"/>
                      </a:lnTo>
                      <a:lnTo>
                        <a:pt x="119379" y="113031"/>
                      </a:lnTo>
                      <a:lnTo>
                        <a:pt x="129540" y="113031"/>
                      </a:lnTo>
                      <a:lnTo>
                        <a:pt x="139700" y="118111"/>
                      </a:lnTo>
                      <a:lnTo>
                        <a:pt x="152400" y="118111"/>
                      </a:lnTo>
                      <a:lnTo>
                        <a:pt x="168910" y="113031"/>
                      </a:lnTo>
                      <a:lnTo>
                        <a:pt x="181610" y="107950"/>
                      </a:lnTo>
                      <a:lnTo>
                        <a:pt x="194310" y="102871"/>
                      </a:lnTo>
                      <a:lnTo>
                        <a:pt x="208279" y="97790"/>
                      </a:lnTo>
                      <a:lnTo>
                        <a:pt x="223519" y="92711"/>
                      </a:lnTo>
                      <a:lnTo>
                        <a:pt x="231140" y="82550"/>
                      </a:lnTo>
                      <a:lnTo>
                        <a:pt x="236219" y="72390"/>
                      </a:lnTo>
                      <a:lnTo>
                        <a:pt x="242569" y="62231"/>
                      </a:lnTo>
                      <a:lnTo>
                        <a:pt x="250190" y="52071"/>
                      </a:lnTo>
                      <a:lnTo>
                        <a:pt x="256540" y="41911"/>
                      </a:lnTo>
                      <a:lnTo>
                        <a:pt x="312419" y="0"/>
                      </a:lnTo>
                    </a:path>
                  </a:pathLst>
                </a:custGeom>
                <a:ln w="4064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1767458" y="2269998"/>
                  <a:ext cx="62485" cy="60959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1767458" y="2554859"/>
                  <a:ext cx="62485" cy="60960"/>
                </a:xfrm>
                <a:prstGeom prst="ellipse">
                  <a:avLst/>
                </a:prstGeom>
                <a:solidFill>
                  <a:srgbClr val="800080"/>
                </a:soli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>
                <a:xfrm>
                  <a:off x="1413510" y="967739"/>
                  <a:ext cx="791338" cy="4883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1338" h="488317">
                      <a:moveTo>
                        <a:pt x="0" y="488316"/>
                      </a:moveTo>
                      <a:lnTo>
                        <a:pt x="158242" y="0"/>
                      </a:lnTo>
                      <a:lnTo>
                        <a:pt x="633094" y="0"/>
                      </a:lnTo>
                      <a:lnTo>
                        <a:pt x="791337" y="4883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0008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38100" cap="flat" cmpd="sng" algn="ctr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Полилиния 89"/>
                <p:cNvSpPr/>
                <p:nvPr/>
              </p:nvSpPr>
              <p:spPr>
                <a:xfrm>
                  <a:off x="1560830" y="1151889"/>
                  <a:ext cx="62231" cy="203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31" h="203201">
                      <a:moveTo>
                        <a:pt x="62230" y="0"/>
                      </a:moveTo>
                      <a:lnTo>
                        <a:pt x="62230" y="67311"/>
                      </a:lnTo>
                      <a:lnTo>
                        <a:pt x="58420" y="81280"/>
                      </a:lnTo>
                      <a:lnTo>
                        <a:pt x="55880" y="91441"/>
                      </a:lnTo>
                      <a:lnTo>
                        <a:pt x="33020" y="138430"/>
                      </a:lnTo>
                      <a:lnTo>
                        <a:pt x="26670" y="148591"/>
                      </a:lnTo>
                      <a:lnTo>
                        <a:pt x="24130" y="158750"/>
                      </a:lnTo>
                      <a:lnTo>
                        <a:pt x="0" y="203200"/>
                      </a:lnTo>
                    </a:path>
                  </a:pathLst>
                </a:custGeom>
                <a:ln w="4064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1187450" y="958850"/>
                <a:ext cx="1235583" cy="2162683"/>
                <a:chOff x="1187450" y="958850"/>
                <a:chExt cx="1235583" cy="2162683"/>
              </a:xfrm>
            </p:grpSpPr>
            <p:sp>
              <p:nvSpPr>
                <p:cNvPr id="92" name="Полилиния 91"/>
                <p:cNvSpPr/>
                <p:nvPr/>
              </p:nvSpPr>
              <p:spPr>
                <a:xfrm>
                  <a:off x="1187450" y="958850"/>
                  <a:ext cx="1235583" cy="21626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5583" h="2162683">
                      <a:moveTo>
                        <a:pt x="0" y="0"/>
                      </a:moveTo>
                      <a:lnTo>
                        <a:pt x="1235582" y="0"/>
                      </a:lnTo>
                      <a:lnTo>
                        <a:pt x="1235582" y="2162682"/>
                      </a:lnTo>
                      <a:lnTo>
                        <a:pt x="0" y="2162682"/>
                      </a:lnTo>
                      <a:close/>
                    </a:path>
                  </a:pathLst>
                </a:custGeom>
                <a:solidFill>
                  <a:srgbClr val="7FFFD4">
                    <a:alpha val="0"/>
                  </a:srgbClr>
                </a:solidFill>
                <a:ln w="38100" cap="flat" cmpd="sng" algn="ctr">
                  <a:solidFill>
                    <a:srgbClr val="C0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3" name="нет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2"/>
                </p:nvPr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1187450" y="2950082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96" name="TextBox 95"/>
            <p:cNvSpPr txBox="1"/>
            <p:nvPr/>
          </p:nvSpPr>
          <p:spPr>
            <a:xfrm>
              <a:off x="1485900" y="20701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8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445002" y="2200020"/>
            <a:ext cx="2003298" cy="2353109"/>
            <a:chOff x="3445002" y="2200020"/>
            <a:chExt cx="2003298" cy="2353109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3445002" y="2200020"/>
              <a:ext cx="1745106" cy="2221484"/>
              <a:chOff x="3445002" y="2200020"/>
              <a:chExt cx="1745106" cy="2221484"/>
            </a:xfrm>
          </p:grpSpPr>
          <p:sp>
            <p:nvSpPr>
              <p:cNvPr id="98" name="Овал 97"/>
              <p:cNvSpPr/>
              <p:nvPr/>
            </p:nvSpPr>
            <p:spPr>
              <a:xfrm>
                <a:off x="3893820" y="2471292"/>
                <a:ext cx="876300" cy="897129"/>
              </a:xfrm>
              <a:prstGeom prst="ellipse">
                <a:avLst/>
              </a:prstGeom>
              <a:solidFill>
                <a:srgbClr val="40E0D0"/>
              </a:solidFill>
              <a:ln w="38100" cap="flat" cmpd="sng" algn="ctr">
                <a:solidFill>
                  <a:srgbClr val="40E0D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3765550" y="3284854"/>
                <a:ext cx="1113535" cy="1136650"/>
              </a:xfrm>
              <a:prstGeom prst="ellipse">
                <a:avLst/>
              </a:prstGeom>
              <a:solidFill>
                <a:srgbClr val="40E0D0"/>
              </a:solidFill>
              <a:ln w="38100" cap="flat" cmpd="sng" algn="ctr">
                <a:solidFill>
                  <a:srgbClr val="40E0D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3445002" y="3347592"/>
                <a:ext cx="409448" cy="425958"/>
              </a:xfrm>
              <a:prstGeom prst="ellipse">
                <a:avLst/>
              </a:prstGeom>
              <a:solidFill>
                <a:srgbClr val="40E0D0"/>
              </a:solidFill>
              <a:ln w="38100" cap="flat" cmpd="sng" algn="ctr">
                <a:solidFill>
                  <a:srgbClr val="40E0D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4780660" y="3326638"/>
                <a:ext cx="409448" cy="425957"/>
              </a:xfrm>
              <a:prstGeom prst="ellipse">
                <a:avLst/>
              </a:prstGeom>
              <a:solidFill>
                <a:srgbClr val="40E0D0"/>
              </a:solidFill>
              <a:ln w="38100" cap="flat" cmpd="sng" algn="ctr">
                <a:solidFill>
                  <a:srgbClr val="40E0D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4470908" y="2846831"/>
                <a:ext cx="64007" cy="62485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4139565" y="2836417"/>
                <a:ext cx="64007" cy="62485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5400000">
                <a:off x="4428109" y="2846832"/>
                <a:ext cx="106807" cy="396367"/>
              </a:xfrm>
              <a:custGeom>
                <a:avLst/>
                <a:gdLst/>
                <a:ahLst/>
                <a:cxnLst/>
                <a:rect l="0" t="0" r="0" b="0"/>
                <a:pathLst>
                  <a:path w="106807" h="396367">
                    <a:moveTo>
                      <a:pt x="106806" y="395985"/>
                    </a:moveTo>
                    <a:lnTo>
                      <a:pt x="0" y="396366"/>
                    </a:lnTo>
                    <a:lnTo>
                      <a:pt x="53339" y="0"/>
                    </a:lnTo>
                    <a:close/>
                  </a:path>
                </a:pathLst>
              </a:custGeom>
              <a:solidFill>
                <a:srgbClr val="FFAD5B"/>
              </a:solidFill>
              <a:ln w="12700" cap="flat" cmpd="sng" algn="ctr">
                <a:solidFill>
                  <a:srgbClr val="FFAD5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>
                <a:off x="4215129" y="3098800"/>
                <a:ext cx="321312" cy="120651"/>
              </a:xfrm>
              <a:custGeom>
                <a:avLst/>
                <a:gdLst/>
                <a:ahLst/>
                <a:cxnLst/>
                <a:rect l="0" t="0" r="0" b="0"/>
                <a:pathLst>
                  <a:path w="321312" h="120651">
                    <a:moveTo>
                      <a:pt x="0" y="40639"/>
                    </a:moveTo>
                    <a:lnTo>
                      <a:pt x="11430" y="52070"/>
                    </a:lnTo>
                    <a:lnTo>
                      <a:pt x="17780" y="58420"/>
                    </a:lnTo>
                    <a:lnTo>
                      <a:pt x="27941" y="62229"/>
                    </a:lnTo>
                    <a:lnTo>
                      <a:pt x="39371" y="69850"/>
                    </a:lnTo>
                    <a:lnTo>
                      <a:pt x="66041" y="82550"/>
                    </a:lnTo>
                    <a:lnTo>
                      <a:pt x="80011" y="91439"/>
                    </a:lnTo>
                    <a:lnTo>
                      <a:pt x="90171" y="95250"/>
                    </a:lnTo>
                    <a:lnTo>
                      <a:pt x="100330" y="104139"/>
                    </a:lnTo>
                    <a:lnTo>
                      <a:pt x="111761" y="110489"/>
                    </a:lnTo>
                    <a:lnTo>
                      <a:pt x="121921" y="114300"/>
                    </a:lnTo>
                    <a:lnTo>
                      <a:pt x="133350" y="116839"/>
                    </a:lnTo>
                    <a:lnTo>
                      <a:pt x="143511" y="120650"/>
                    </a:lnTo>
                    <a:lnTo>
                      <a:pt x="156211" y="120650"/>
                    </a:lnTo>
                    <a:lnTo>
                      <a:pt x="173991" y="114300"/>
                    </a:lnTo>
                    <a:lnTo>
                      <a:pt x="186691" y="111760"/>
                    </a:lnTo>
                    <a:lnTo>
                      <a:pt x="199391" y="105410"/>
                    </a:lnTo>
                    <a:lnTo>
                      <a:pt x="214630" y="101600"/>
                    </a:lnTo>
                    <a:lnTo>
                      <a:pt x="228600" y="92710"/>
                    </a:lnTo>
                    <a:lnTo>
                      <a:pt x="237491" y="85089"/>
                    </a:lnTo>
                    <a:lnTo>
                      <a:pt x="241300" y="74929"/>
                    </a:lnTo>
                    <a:lnTo>
                      <a:pt x="247650" y="62229"/>
                    </a:lnTo>
                    <a:lnTo>
                      <a:pt x="256541" y="52070"/>
                    </a:lnTo>
                    <a:lnTo>
                      <a:pt x="262891" y="43179"/>
                    </a:lnTo>
                    <a:lnTo>
                      <a:pt x="321311" y="0"/>
                    </a:lnTo>
                  </a:path>
                </a:pathLst>
              </a:custGeom>
              <a:ln w="4165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4278503" y="3535298"/>
                <a:ext cx="64007" cy="62484"/>
              </a:xfrm>
              <a:prstGeom prst="ellipse">
                <a:avLst/>
              </a:prstGeom>
              <a:solidFill>
                <a:srgbClr val="800080"/>
              </a:solidFill>
              <a:ln w="38100" cap="flat" cmpd="sng" algn="ctr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4278503" y="3827398"/>
                <a:ext cx="64007" cy="62484"/>
              </a:xfrm>
              <a:prstGeom prst="ellipse">
                <a:avLst/>
              </a:prstGeom>
              <a:solidFill>
                <a:srgbClr val="800080"/>
              </a:solidFill>
              <a:ln w="38100" cap="flat" cmpd="sng" algn="ctr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3915155" y="2200020"/>
                <a:ext cx="812167" cy="500763"/>
              </a:xfrm>
              <a:custGeom>
                <a:avLst/>
                <a:gdLst/>
                <a:ahLst/>
                <a:cxnLst/>
                <a:rect l="0" t="0" r="0" b="0"/>
                <a:pathLst>
                  <a:path w="812167" h="500763">
                    <a:moveTo>
                      <a:pt x="0" y="500762"/>
                    </a:moveTo>
                    <a:lnTo>
                      <a:pt x="162434" y="0"/>
                    </a:lnTo>
                    <a:lnTo>
                      <a:pt x="649733" y="0"/>
                    </a:lnTo>
                    <a:lnTo>
                      <a:pt x="812166" y="5007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00080"/>
                  </a:gs>
                  <a:gs pos="100000">
                    <a:srgbClr val="808080"/>
                  </a:gs>
                </a:gsLst>
                <a:lin ang="0" scaled="1"/>
                <a:tileRect/>
              </a:gradFill>
              <a:ln w="38100" cap="flat" cmpd="sng" algn="ctr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4065270" y="2388870"/>
                <a:ext cx="64771" cy="208281"/>
              </a:xfrm>
              <a:custGeom>
                <a:avLst/>
                <a:gdLst/>
                <a:ahLst/>
                <a:cxnLst/>
                <a:rect l="0" t="0" r="0" b="0"/>
                <a:pathLst>
                  <a:path w="64771" h="208281">
                    <a:moveTo>
                      <a:pt x="64770" y="0"/>
                    </a:moveTo>
                    <a:lnTo>
                      <a:pt x="64770" y="68580"/>
                    </a:lnTo>
                    <a:lnTo>
                      <a:pt x="60959" y="83819"/>
                    </a:lnTo>
                    <a:lnTo>
                      <a:pt x="58420" y="93980"/>
                    </a:lnTo>
                    <a:lnTo>
                      <a:pt x="34289" y="142240"/>
                    </a:lnTo>
                    <a:lnTo>
                      <a:pt x="27939" y="152400"/>
                    </a:lnTo>
                    <a:lnTo>
                      <a:pt x="26670" y="162559"/>
                    </a:lnTo>
                    <a:lnTo>
                      <a:pt x="0" y="208280"/>
                    </a:lnTo>
                  </a:path>
                </a:pathLst>
              </a:custGeom>
              <a:ln w="4165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3" name="Группа 112"/>
            <p:cNvGrpSpPr/>
            <p:nvPr/>
          </p:nvGrpSpPr>
          <p:grpSpPr>
            <a:xfrm>
              <a:off x="3841750" y="2209800"/>
              <a:ext cx="934847" cy="2012570"/>
              <a:chOff x="3841750" y="2209800"/>
              <a:chExt cx="934847" cy="2012570"/>
            </a:xfrm>
          </p:grpSpPr>
          <p:sp>
            <p:nvSpPr>
              <p:cNvPr id="111" name="Полилиния 110"/>
              <p:cNvSpPr/>
              <p:nvPr/>
            </p:nvSpPr>
            <p:spPr>
              <a:xfrm>
                <a:off x="3841750" y="2209800"/>
                <a:ext cx="934847" cy="2012570"/>
              </a:xfrm>
              <a:custGeom>
                <a:avLst/>
                <a:gdLst/>
                <a:ahLst/>
                <a:cxnLst/>
                <a:rect l="0" t="0" r="0" b="0"/>
                <a:pathLst>
                  <a:path w="934847" h="2012570">
                    <a:moveTo>
                      <a:pt x="0" y="0"/>
                    </a:moveTo>
                    <a:lnTo>
                      <a:pt x="934846" y="0"/>
                    </a:lnTo>
                    <a:lnTo>
                      <a:pt x="934846" y="2012569"/>
                    </a:lnTo>
                    <a:lnTo>
                      <a:pt x="0" y="2012569"/>
                    </a:lnTo>
                    <a:close/>
                  </a:path>
                </a:pathLst>
              </a:custGeom>
              <a:solidFill>
                <a:srgbClr val="7FFFD4">
                  <a:alpha val="0"/>
                </a:srgbClr>
              </a:solidFill>
              <a:ln w="38100" cap="flat" cmpd="sng" algn="ctr">
                <a:solidFill>
                  <a:srgbClr val="C0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2" name="Поздравляю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3841750" y="4050919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114" name="TextBox 113"/>
            <p:cNvSpPr txBox="1"/>
            <p:nvPr/>
          </p:nvSpPr>
          <p:spPr>
            <a:xfrm>
              <a:off x="3949700" y="33528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200" b="1" smtClean="0">
                  <a:solidFill>
                    <a:srgbClr val="000000"/>
                  </a:solidFill>
                  <a:latin typeface="Times New Roman - 72"/>
                </a:rPr>
                <a:t>6</a:t>
              </a:r>
              <a:endParaRPr lang="ru-RU" sz="72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899400" y="57150"/>
            <a:ext cx="2194559" cy="4283074"/>
            <a:chOff x="7899400" y="57150"/>
            <a:chExt cx="2194559" cy="4283074"/>
          </a:xfrm>
        </p:grpSpPr>
        <p:pic>
          <p:nvPicPr>
            <p:cNvPr id="2" name="Рисунок 1" descr="temp(4)(1).png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99400" y="57150"/>
              <a:ext cx="1152397" cy="225171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Рисунок 2" descr="temp(1)(1).png"/>
            <p:cNvPicPr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915402" y="2008885"/>
              <a:ext cx="2178557" cy="233133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Рисунок 4" descr="temp.pn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0500" y="4559300"/>
            <a:ext cx="2180589" cy="2817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" name="Группа 13"/>
          <p:cNvGrpSpPr/>
          <p:nvPr/>
        </p:nvGrpSpPr>
        <p:grpSpPr>
          <a:xfrm>
            <a:off x="5959475" y="981075"/>
            <a:ext cx="1609725" cy="1603554"/>
            <a:chOff x="5959475" y="981075"/>
            <a:chExt cx="1609725" cy="160355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959475" y="981075"/>
              <a:ext cx="845947" cy="1244093"/>
              <a:chOff x="5959475" y="981075"/>
              <a:chExt cx="845947" cy="1244093"/>
            </a:xfrm>
          </p:grpSpPr>
          <p:sp>
            <p:nvSpPr>
              <p:cNvPr id="6" name="Полилиния 5"/>
              <p:cNvSpPr/>
              <p:nvPr/>
            </p:nvSpPr>
            <p:spPr>
              <a:xfrm>
                <a:off x="6048375" y="1247775"/>
                <a:ext cx="660782" cy="591186"/>
              </a:xfrm>
              <a:custGeom>
                <a:avLst/>
                <a:gdLst/>
                <a:ahLst/>
                <a:cxnLst/>
                <a:rect l="0" t="0" r="0" b="0"/>
                <a:pathLst>
                  <a:path w="660782" h="591186">
                    <a:moveTo>
                      <a:pt x="660781" y="590550"/>
                    </a:moveTo>
                    <a:lnTo>
                      <a:pt x="0" y="591185"/>
                    </a:lnTo>
                    <a:lnTo>
                      <a:pt x="330708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5959475" y="1463675"/>
                <a:ext cx="845947" cy="761493"/>
              </a:xfrm>
              <a:custGeom>
                <a:avLst/>
                <a:gdLst/>
                <a:ahLst/>
                <a:cxnLst/>
                <a:rect l="0" t="0" r="0" b="0"/>
                <a:pathLst>
                  <a:path w="845947" h="761493">
                    <a:moveTo>
                      <a:pt x="845946" y="760729"/>
                    </a:moveTo>
                    <a:lnTo>
                      <a:pt x="0" y="761492"/>
                    </a:lnTo>
                    <a:lnTo>
                      <a:pt x="42341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6086475" y="981075"/>
                <a:ext cx="584201" cy="520701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520701">
                    <a:moveTo>
                      <a:pt x="584200" y="520191"/>
                    </a:moveTo>
                    <a:lnTo>
                      <a:pt x="0" y="520700"/>
                    </a:lnTo>
                    <a:lnTo>
                      <a:pt x="292353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086475" y="1076325"/>
              <a:ext cx="566929" cy="1182878"/>
              <a:chOff x="6086475" y="1076325"/>
              <a:chExt cx="566929" cy="1182878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6086475" y="1076325"/>
                <a:ext cx="566929" cy="1182878"/>
              </a:xfrm>
              <a:custGeom>
                <a:avLst/>
                <a:gdLst/>
                <a:ahLst/>
                <a:cxnLst/>
                <a:rect l="0" t="0" r="0" b="0"/>
                <a:pathLst>
                  <a:path w="566929" h="1182878">
                    <a:moveTo>
                      <a:pt x="0" y="0"/>
                    </a:moveTo>
                    <a:lnTo>
                      <a:pt x="566928" y="0"/>
                    </a:lnTo>
                    <a:lnTo>
                      <a:pt x="566928" y="1182877"/>
                    </a:lnTo>
                    <a:lnTo>
                      <a:pt x="0" y="1182877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Извините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6086475" y="2087752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6070600" y="13843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6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70475" y="3190875"/>
            <a:ext cx="1597025" cy="1628954"/>
            <a:chOff x="5070475" y="3190875"/>
            <a:chExt cx="1597025" cy="162895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070475" y="3190875"/>
              <a:ext cx="845947" cy="1244092"/>
              <a:chOff x="5070475" y="3190875"/>
              <a:chExt cx="845947" cy="1244092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5159375" y="3457575"/>
                <a:ext cx="660781" cy="591185"/>
              </a:xfrm>
              <a:custGeom>
                <a:avLst/>
                <a:gdLst/>
                <a:ahLst/>
                <a:cxnLst/>
                <a:rect l="0" t="0" r="0" b="0"/>
                <a:pathLst>
                  <a:path w="660781" h="591185">
                    <a:moveTo>
                      <a:pt x="660780" y="590550"/>
                    </a:moveTo>
                    <a:lnTo>
                      <a:pt x="0" y="591184"/>
                    </a:lnTo>
                    <a:lnTo>
                      <a:pt x="330708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070475" y="3673475"/>
                <a:ext cx="845947" cy="761492"/>
              </a:xfrm>
              <a:custGeom>
                <a:avLst/>
                <a:gdLst/>
                <a:ahLst/>
                <a:cxnLst/>
                <a:rect l="0" t="0" r="0" b="0"/>
                <a:pathLst>
                  <a:path w="845947" h="761492">
                    <a:moveTo>
                      <a:pt x="845946" y="760729"/>
                    </a:moveTo>
                    <a:lnTo>
                      <a:pt x="0" y="761491"/>
                    </a:lnTo>
                    <a:lnTo>
                      <a:pt x="42341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5197475" y="3190875"/>
                <a:ext cx="584201" cy="520701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520701">
                    <a:moveTo>
                      <a:pt x="584200" y="520191"/>
                    </a:moveTo>
                    <a:lnTo>
                      <a:pt x="0" y="520700"/>
                    </a:lnTo>
                    <a:lnTo>
                      <a:pt x="292353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5197475" y="3324225"/>
              <a:ext cx="566929" cy="1182879"/>
              <a:chOff x="5197475" y="3324225"/>
              <a:chExt cx="566929" cy="1182879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5197475" y="3324225"/>
                <a:ext cx="566929" cy="1182879"/>
              </a:xfrm>
              <a:custGeom>
                <a:avLst/>
                <a:gdLst/>
                <a:ahLst/>
                <a:cxnLst/>
                <a:rect l="0" t="0" r="0" b="0"/>
                <a:pathLst>
                  <a:path w="566929" h="1182879">
                    <a:moveTo>
                      <a:pt x="0" y="0"/>
                    </a:moveTo>
                    <a:lnTo>
                      <a:pt x="566928" y="0"/>
                    </a:lnTo>
                    <a:lnTo>
                      <a:pt x="566928" y="1182878"/>
                    </a:lnTo>
                    <a:lnTo>
                      <a:pt x="0" y="1182878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Извините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5197475" y="4335653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5168900" y="36195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7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444875" y="409575"/>
            <a:ext cx="1622425" cy="1578154"/>
            <a:chOff x="3444875" y="409575"/>
            <a:chExt cx="1622425" cy="157815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444875" y="409575"/>
              <a:ext cx="845947" cy="1252728"/>
              <a:chOff x="3444875" y="409575"/>
              <a:chExt cx="845947" cy="1252728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3444875" y="409575"/>
                <a:ext cx="845947" cy="1244093"/>
                <a:chOff x="3444875" y="409575"/>
                <a:chExt cx="845947" cy="1244093"/>
              </a:xfrm>
            </p:grpSpPr>
            <p:sp>
              <p:nvSpPr>
                <p:cNvPr id="24" name="Полилиния 23"/>
                <p:cNvSpPr/>
                <p:nvPr/>
              </p:nvSpPr>
              <p:spPr>
                <a:xfrm>
                  <a:off x="3533775" y="676275"/>
                  <a:ext cx="660781" cy="5911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781" h="591186">
                      <a:moveTo>
                        <a:pt x="660780" y="590550"/>
                      </a:moveTo>
                      <a:lnTo>
                        <a:pt x="0" y="591185"/>
                      </a:lnTo>
                      <a:lnTo>
                        <a:pt x="330708" y="0"/>
                      </a:lnTo>
                      <a:close/>
                    </a:path>
                  </a:pathLst>
                </a:custGeom>
                <a:solidFill>
                  <a:srgbClr val="009300"/>
                </a:solidFill>
                <a:ln w="12700" cap="flat" cmpd="sng" algn="ctr">
                  <a:solidFill>
                    <a:srgbClr val="0093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3444875" y="892175"/>
                  <a:ext cx="845947" cy="7614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947" h="761493">
                      <a:moveTo>
                        <a:pt x="845946" y="760729"/>
                      </a:moveTo>
                      <a:lnTo>
                        <a:pt x="0" y="761492"/>
                      </a:lnTo>
                      <a:lnTo>
                        <a:pt x="423417" y="0"/>
                      </a:lnTo>
                      <a:close/>
                    </a:path>
                  </a:pathLst>
                </a:custGeom>
                <a:solidFill>
                  <a:srgbClr val="009300"/>
                </a:solidFill>
                <a:ln w="12700" cap="flat" cmpd="sng" algn="ctr">
                  <a:solidFill>
                    <a:srgbClr val="0093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3571875" y="409575"/>
                  <a:ext cx="584201" cy="520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4201" h="520701">
                      <a:moveTo>
                        <a:pt x="584200" y="520191"/>
                      </a:moveTo>
                      <a:lnTo>
                        <a:pt x="0" y="520700"/>
                      </a:lnTo>
                      <a:lnTo>
                        <a:pt x="292353" y="0"/>
                      </a:lnTo>
                      <a:close/>
                    </a:path>
                  </a:pathLst>
                </a:custGeom>
                <a:solidFill>
                  <a:srgbClr val="009300"/>
                </a:solidFill>
                <a:ln w="12700" cap="flat" cmpd="sng" algn="ctr">
                  <a:solidFill>
                    <a:srgbClr val="0093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3571875" y="479425"/>
                <a:ext cx="566929" cy="1182878"/>
                <a:chOff x="3571875" y="479425"/>
                <a:chExt cx="566929" cy="1182878"/>
              </a:xfrm>
            </p:grpSpPr>
            <p:sp>
              <p:nvSpPr>
                <p:cNvPr id="28" name="Полилиния 27"/>
                <p:cNvSpPr/>
                <p:nvPr/>
              </p:nvSpPr>
              <p:spPr>
                <a:xfrm>
                  <a:off x="3571875" y="479425"/>
                  <a:ext cx="566929" cy="11828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6929" h="1182878">
                      <a:moveTo>
                        <a:pt x="0" y="0"/>
                      </a:moveTo>
                      <a:lnTo>
                        <a:pt x="566928" y="0"/>
                      </a:lnTo>
                      <a:lnTo>
                        <a:pt x="566928" y="1182877"/>
                      </a:lnTo>
                      <a:lnTo>
                        <a:pt x="0" y="1182877"/>
                      </a:lnTo>
                      <a:close/>
                    </a:path>
                  </a:pathLst>
                </a:custGeom>
                <a:solidFill>
                  <a:srgbClr val="0000FF">
                    <a:alpha val="0"/>
                  </a:srgbClr>
                </a:solidFill>
                <a:ln w="38100" cap="flat" cmpd="sng" algn="ctr">
                  <a:solidFill>
                    <a:srgbClr val="0000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9" name="Извините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1"/>
                </p:nvPr>
              </p:nvPicPr>
              <p:blipFill>
                <a:blip r:embed="rId7" cstate="email"/>
                <a:stretch>
                  <a:fillRect/>
                </a:stretch>
              </p:blipFill>
              <p:spPr>
                <a:xfrm>
                  <a:off x="3571875" y="1490852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TextBox 31"/>
            <p:cNvSpPr txBox="1"/>
            <p:nvPr/>
          </p:nvSpPr>
          <p:spPr>
            <a:xfrm>
              <a:off x="3568700" y="7874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9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28675" y="1108075"/>
            <a:ext cx="1622425" cy="1540054"/>
            <a:chOff x="828675" y="1108075"/>
            <a:chExt cx="1622425" cy="1540054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828675" y="1108075"/>
              <a:ext cx="845948" cy="1244093"/>
              <a:chOff x="828675" y="1108075"/>
              <a:chExt cx="845948" cy="1244093"/>
            </a:xfrm>
          </p:grpSpPr>
          <p:sp>
            <p:nvSpPr>
              <p:cNvPr id="34" name="Полилиния 33"/>
              <p:cNvSpPr/>
              <p:nvPr/>
            </p:nvSpPr>
            <p:spPr>
              <a:xfrm>
                <a:off x="917575" y="1374775"/>
                <a:ext cx="660781" cy="591186"/>
              </a:xfrm>
              <a:custGeom>
                <a:avLst/>
                <a:gdLst/>
                <a:ahLst/>
                <a:cxnLst/>
                <a:rect l="0" t="0" r="0" b="0"/>
                <a:pathLst>
                  <a:path w="660781" h="591186">
                    <a:moveTo>
                      <a:pt x="660780" y="590550"/>
                    </a:moveTo>
                    <a:lnTo>
                      <a:pt x="0" y="591185"/>
                    </a:lnTo>
                    <a:lnTo>
                      <a:pt x="330708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828675" y="1590675"/>
                <a:ext cx="845948" cy="761493"/>
              </a:xfrm>
              <a:custGeom>
                <a:avLst/>
                <a:gdLst/>
                <a:ahLst/>
                <a:cxnLst/>
                <a:rect l="0" t="0" r="0" b="0"/>
                <a:pathLst>
                  <a:path w="845948" h="761493">
                    <a:moveTo>
                      <a:pt x="845947" y="760729"/>
                    </a:moveTo>
                    <a:lnTo>
                      <a:pt x="0" y="761492"/>
                    </a:lnTo>
                    <a:lnTo>
                      <a:pt x="42341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955675" y="1108075"/>
                <a:ext cx="584201" cy="520701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520701">
                    <a:moveTo>
                      <a:pt x="584200" y="520192"/>
                    </a:moveTo>
                    <a:lnTo>
                      <a:pt x="0" y="520700"/>
                    </a:lnTo>
                    <a:lnTo>
                      <a:pt x="292353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942975" y="1228725"/>
              <a:ext cx="565531" cy="1182878"/>
              <a:chOff x="942975" y="1228725"/>
              <a:chExt cx="565531" cy="1182878"/>
            </a:xfrm>
          </p:grpSpPr>
          <p:sp>
            <p:nvSpPr>
              <p:cNvPr id="38" name="Полилиния 37"/>
              <p:cNvSpPr/>
              <p:nvPr/>
            </p:nvSpPr>
            <p:spPr>
              <a:xfrm>
                <a:off x="942975" y="1228725"/>
                <a:ext cx="565531" cy="1182878"/>
              </a:xfrm>
              <a:custGeom>
                <a:avLst/>
                <a:gdLst/>
                <a:ahLst/>
                <a:cxnLst/>
                <a:rect l="0" t="0" r="0" b="0"/>
                <a:pathLst>
                  <a:path w="565531" h="1182878">
                    <a:moveTo>
                      <a:pt x="0" y="0"/>
                    </a:moveTo>
                    <a:lnTo>
                      <a:pt x="565530" y="0"/>
                    </a:lnTo>
                    <a:lnTo>
                      <a:pt x="565530" y="1182877"/>
                    </a:lnTo>
                    <a:lnTo>
                      <a:pt x="0" y="1182877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Извините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942975" y="2240152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952500" y="14478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3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682875" y="2797175"/>
            <a:ext cx="1609725" cy="1603554"/>
            <a:chOff x="2682875" y="2797175"/>
            <a:chExt cx="1609725" cy="1603554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682875" y="2797175"/>
              <a:ext cx="845947" cy="1244092"/>
              <a:chOff x="2682875" y="2797175"/>
              <a:chExt cx="845947" cy="1244092"/>
            </a:xfrm>
          </p:grpSpPr>
          <p:sp>
            <p:nvSpPr>
              <p:cNvPr id="43" name="Полилиния 42"/>
              <p:cNvSpPr/>
              <p:nvPr/>
            </p:nvSpPr>
            <p:spPr>
              <a:xfrm>
                <a:off x="2771775" y="3063875"/>
                <a:ext cx="660781" cy="591185"/>
              </a:xfrm>
              <a:custGeom>
                <a:avLst/>
                <a:gdLst/>
                <a:ahLst/>
                <a:cxnLst/>
                <a:rect l="0" t="0" r="0" b="0"/>
                <a:pathLst>
                  <a:path w="660781" h="591185">
                    <a:moveTo>
                      <a:pt x="660780" y="590550"/>
                    </a:moveTo>
                    <a:lnTo>
                      <a:pt x="0" y="591184"/>
                    </a:lnTo>
                    <a:lnTo>
                      <a:pt x="33070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2682875" y="3279775"/>
                <a:ext cx="845947" cy="761492"/>
              </a:xfrm>
              <a:custGeom>
                <a:avLst/>
                <a:gdLst/>
                <a:ahLst/>
                <a:cxnLst/>
                <a:rect l="0" t="0" r="0" b="0"/>
                <a:pathLst>
                  <a:path w="845947" h="761492">
                    <a:moveTo>
                      <a:pt x="845946" y="760729"/>
                    </a:moveTo>
                    <a:lnTo>
                      <a:pt x="0" y="761491"/>
                    </a:lnTo>
                    <a:lnTo>
                      <a:pt x="42341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2809875" y="2797175"/>
                <a:ext cx="584201" cy="520701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520701">
                    <a:moveTo>
                      <a:pt x="584200" y="520191"/>
                    </a:moveTo>
                    <a:lnTo>
                      <a:pt x="0" y="520700"/>
                    </a:lnTo>
                    <a:lnTo>
                      <a:pt x="292354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2797175" y="2917825"/>
              <a:ext cx="565531" cy="1182879"/>
              <a:chOff x="2797175" y="2917825"/>
              <a:chExt cx="565531" cy="1182879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2797175" y="2917825"/>
                <a:ext cx="565531" cy="1182879"/>
              </a:xfrm>
              <a:custGeom>
                <a:avLst/>
                <a:gdLst/>
                <a:ahLst/>
                <a:cxnLst/>
                <a:rect l="0" t="0" r="0" b="0"/>
                <a:pathLst>
                  <a:path w="565531" h="1182879">
                    <a:moveTo>
                      <a:pt x="0" y="0"/>
                    </a:moveTo>
                    <a:lnTo>
                      <a:pt x="565530" y="0"/>
                    </a:lnTo>
                    <a:lnTo>
                      <a:pt x="565530" y="1182878"/>
                    </a:lnTo>
                    <a:lnTo>
                      <a:pt x="0" y="1182878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8" name="Извините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2797175" y="3929253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2794000" y="32004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4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838575" y="5057775"/>
            <a:ext cx="1597025" cy="1590854"/>
            <a:chOff x="3838575" y="5057775"/>
            <a:chExt cx="1597025" cy="1590854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3838575" y="5057775"/>
              <a:ext cx="845947" cy="1244092"/>
              <a:chOff x="3838575" y="5057775"/>
              <a:chExt cx="845947" cy="1244092"/>
            </a:xfrm>
          </p:grpSpPr>
          <p:sp>
            <p:nvSpPr>
              <p:cNvPr id="52" name="Полилиния 51"/>
              <p:cNvSpPr/>
              <p:nvPr/>
            </p:nvSpPr>
            <p:spPr>
              <a:xfrm>
                <a:off x="3927475" y="5324475"/>
                <a:ext cx="660781" cy="591185"/>
              </a:xfrm>
              <a:custGeom>
                <a:avLst/>
                <a:gdLst/>
                <a:ahLst/>
                <a:cxnLst/>
                <a:rect l="0" t="0" r="0" b="0"/>
                <a:pathLst>
                  <a:path w="660781" h="591185">
                    <a:moveTo>
                      <a:pt x="660780" y="590550"/>
                    </a:moveTo>
                    <a:lnTo>
                      <a:pt x="0" y="591184"/>
                    </a:lnTo>
                    <a:lnTo>
                      <a:pt x="330708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3838575" y="5540375"/>
                <a:ext cx="845947" cy="761492"/>
              </a:xfrm>
              <a:custGeom>
                <a:avLst/>
                <a:gdLst/>
                <a:ahLst/>
                <a:cxnLst/>
                <a:rect l="0" t="0" r="0" b="0"/>
                <a:pathLst>
                  <a:path w="845947" h="761492">
                    <a:moveTo>
                      <a:pt x="845946" y="760729"/>
                    </a:moveTo>
                    <a:lnTo>
                      <a:pt x="0" y="761491"/>
                    </a:lnTo>
                    <a:lnTo>
                      <a:pt x="42341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3965575" y="5057775"/>
                <a:ext cx="584201" cy="520701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520701">
                    <a:moveTo>
                      <a:pt x="584200" y="520191"/>
                    </a:moveTo>
                    <a:lnTo>
                      <a:pt x="0" y="520700"/>
                    </a:lnTo>
                    <a:lnTo>
                      <a:pt x="292353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3971925" y="5153025"/>
              <a:ext cx="563246" cy="1161035"/>
              <a:chOff x="3971925" y="5153025"/>
              <a:chExt cx="563246" cy="1161035"/>
            </a:xfrm>
          </p:grpSpPr>
          <p:sp>
            <p:nvSpPr>
              <p:cNvPr id="56" name="Полилиния 55"/>
              <p:cNvSpPr/>
              <p:nvPr/>
            </p:nvSpPr>
            <p:spPr>
              <a:xfrm>
                <a:off x="3971925" y="5153025"/>
                <a:ext cx="563246" cy="1161035"/>
              </a:xfrm>
              <a:custGeom>
                <a:avLst/>
                <a:gdLst/>
                <a:ahLst/>
                <a:cxnLst/>
                <a:rect l="0" t="0" r="0" b="0"/>
                <a:pathLst>
                  <a:path w="563246" h="1161035">
                    <a:moveTo>
                      <a:pt x="0" y="0"/>
                    </a:moveTo>
                    <a:lnTo>
                      <a:pt x="563245" y="0"/>
                    </a:lnTo>
                    <a:lnTo>
                      <a:pt x="563245" y="1161034"/>
                    </a:lnTo>
                    <a:lnTo>
                      <a:pt x="0" y="1161034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И я, и я того же мнения .mp3">
                <a:hlinkClick r:id="" action="ppaction://media"/>
              </p:cNvPr>
              <p:cNvPicPr>
                <a:picLocks noRot="1" noChangeAspect="1"/>
              </p:cNvPicPr>
              <p:nvPr>
                <a:audioFile r:link="rId2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3971925" y="6142609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59" name="TextBox 58"/>
            <p:cNvSpPr txBox="1"/>
            <p:nvPr/>
          </p:nvSpPr>
          <p:spPr>
            <a:xfrm>
              <a:off x="3937000" y="54483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8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403975" y="4816475"/>
            <a:ext cx="1622425" cy="1913129"/>
            <a:chOff x="6403975" y="4816475"/>
            <a:chExt cx="1622425" cy="1913129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6403975" y="4816475"/>
              <a:ext cx="1113029" cy="1913129"/>
              <a:chOff x="6403975" y="4816475"/>
              <a:chExt cx="1113029" cy="1913129"/>
            </a:xfrm>
          </p:grpSpPr>
          <p:sp>
            <p:nvSpPr>
              <p:cNvPr id="61" name="Полилиния 60"/>
              <p:cNvSpPr/>
              <p:nvPr/>
            </p:nvSpPr>
            <p:spPr>
              <a:xfrm>
                <a:off x="6492875" y="5083175"/>
                <a:ext cx="660782" cy="591185"/>
              </a:xfrm>
              <a:custGeom>
                <a:avLst/>
                <a:gdLst/>
                <a:ahLst/>
                <a:cxnLst/>
                <a:rect l="0" t="0" r="0" b="0"/>
                <a:pathLst>
                  <a:path w="660782" h="591185">
                    <a:moveTo>
                      <a:pt x="660781" y="590550"/>
                    </a:moveTo>
                    <a:lnTo>
                      <a:pt x="0" y="591184"/>
                    </a:lnTo>
                    <a:lnTo>
                      <a:pt x="330707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6403975" y="5299075"/>
                <a:ext cx="845947" cy="761492"/>
              </a:xfrm>
              <a:custGeom>
                <a:avLst/>
                <a:gdLst/>
                <a:ahLst/>
                <a:cxnLst/>
                <a:rect l="0" t="0" r="0" b="0"/>
                <a:pathLst>
                  <a:path w="845947" h="761492">
                    <a:moveTo>
                      <a:pt x="845946" y="760729"/>
                    </a:moveTo>
                    <a:lnTo>
                      <a:pt x="0" y="761491"/>
                    </a:lnTo>
                    <a:lnTo>
                      <a:pt x="423418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6530975" y="4816475"/>
                <a:ext cx="584201" cy="520701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520701">
                    <a:moveTo>
                      <a:pt x="584200" y="520191"/>
                    </a:moveTo>
                    <a:lnTo>
                      <a:pt x="0" y="520700"/>
                    </a:lnTo>
                    <a:lnTo>
                      <a:pt x="292354" y="0"/>
                    </a:lnTo>
                    <a:close/>
                  </a:path>
                </a:pathLst>
              </a:custGeom>
              <a:solidFill>
                <a:srgbClr val="009300"/>
              </a:solidFill>
              <a:ln w="12700" cap="flat" cmpd="sng" algn="ctr">
                <a:solidFill>
                  <a:srgbClr val="009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6" name="Группа 65"/>
              <p:cNvGrpSpPr/>
              <p:nvPr/>
            </p:nvGrpSpPr>
            <p:grpSpPr>
              <a:xfrm>
                <a:off x="6530975" y="4924425"/>
                <a:ext cx="566929" cy="1182879"/>
                <a:chOff x="6530975" y="4924425"/>
                <a:chExt cx="566929" cy="1182879"/>
              </a:xfrm>
            </p:grpSpPr>
            <p:sp>
              <p:nvSpPr>
                <p:cNvPr id="64" name="Полилиния 63"/>
                <p:cNvSpPr/>
                <p:nvPr/>
              </p:nvSpPr>
              <p:spPr>
                <a:xfrm>
                  <a:off x="6530975" y="4924425"/>
                  <a:ext cx="566929" cy="11828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6929" h="1182879">
                      <a:moveTo>
                        <a:pt x="0" y="0"/>
                      </a:moveTo>
                      <a:lnTo>
                        <a:pt x="566928" y="0"/>
                      </a:lnTo>
                      <a:lnTo>
                        <a:pt x="566928" y="1182878"/>
                      </a:lnTo>
                      <a:lnTo>
                        <a:pt x="0" y="1182878"/>
                      </a:lnTo>
                      <a:close/>
                    </a:path>
                  </a:pathLst>
                </a:custGeom>
                <a:solidFill>
                  <a:srgbClr val="0000FF">
                    <a:alpha val="0"/>
                  </a:srgbClr>
                </a:solidFill>
                <a:ln w="38100" cap="flat" cmpd="sng" algn="ctr">
                  <a:solidFill>
                    <a:srgbClr val="0000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5" name="Извините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1"/>
                </p:nvPr>
              </p:nvPicPr>
              <p:blipFill>
                <a:blip r:embed="rId7" cstate="email"/>
                <a:stretch>
                  <a:fillRect/>
                </a:stretch>
              </p:blipFill>
              <p:spPr>
                <a:xfrm>
                  <a:off x="6530975" y="5935853"/>
                  <a:ext cx="171450" cy="171450"/>
                </a:xfrm>
                <a:prstGeom prst="rect">
                  <a:avLst/>
                </a:prstGeom>
              </p:spPr>
            </p:pic>
          </p:grpSp>
          <p:grpSp>
            <p:nvGrpSpPr>
              <p:cNvPr id="69" name="Группа 68"/>
              <p:cNvGrpSpPr/>
              <p:nvPr/>
            </p:nvGrpSpPr>
            <p:grpSpPr>
              <a:xfrm>
                <a:off x="6950075" y="5546725"/>
                <a:ext cx="566929" cy="1182879"/>
                <a:chOff x="6950075" y="5546725"/>
                <a:chExt cx="566929" cy="1182879"/>
              </a:xfrm>
            </p:grpSpPr>
            <p:sp>
              <p:nvSpPr>
                <p:cNvPr id="67" name="Полилиния 66"/>
                <p:cNvSpPr/>
                <p:nvPr/>
              </p:nvSpPr>
              <p:spPr>
                <a:xfrm>
                  <a:off x="6950075" y="5546725"/>
                  <a:ext cx="566929" cy="11828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6929" h="1182879">
                      <a:moveTo>
                        <a:pt x="0" y="0"/>
                      </a:moveTo>
                      <a:lnTo>
                        <a:pt x="566928" y="0"/>
                      </a:lnTo>
                      <a:lnTo>
                        <a:pt x="566928" y="1182878"/>
                      </a:lnTo>
                      <a:lnTo>
                        <a:pt x="0" y="1182878"/>
                      </a:lnTo>
                      <a:close/>
                    </a:path>
                  </a:pathLst>
                </a:custGeom>
                <a:solidFill>
                  <a:srgbClr val="0000FF">
                    <a:alpha val="0"/>
                  </a:srgbClr>
                </a:solidFill>
                <a:ln w="38100" cap="flat" cmpd="sng" algn="ctr">
                  <a:solidFill>
                    <a:srgbClr val="0000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8" name="Извините.mp3">
                  <a:hlinkClick r:id="" action="ppaction://media"/>
                </p:cNvPr>
                <p:cNvPicPr>
                  <a:picLocks noRot="1" noChangeAspect="1"/>
                </p:cNvPicPr>
                <p:nvPr>
                  <a:audioFile r:link="rId1"/>
                </p:nvPr>
              </p:nvPicPr>
              <p:blipFill>
                <a:blip r:embed="rId7" cstate="email"/>
                <a:stretch>
                  <a:fillRect/>
                </a:stretch>
              </p:blipFill>
              <p:spPr>
                <a:xfrm>
                  <a:off x="6950075" y="6558153"/>
                  <a:ext cx="171450" cy="171450"/>
                </a:xfrm>
                <a:prstGeom prst="rect">
                  <a:avLst/>
                </a:prstGeom>
              </p:spPr>
            </p:pic>
          </p:grpSp>
        </p:grpSp>
        <p:sp>
          <p:nvSpPr>
            <p:cNvPr id="71" name="TextBox 70"/>
            <p:cNvSpPr txBox="1"/>
            <p:nvPr/>
          </p:nvSpPr>
          <p:spPr>
            <a:xfrm>
              <a:off x="6527800" y="52324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5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347075" y="5248275"/>
            <a:ext cx="1635125" cy="1603554"/>
            <a:chOff x="8347075" y="5248275"/>
            <a:chExt cx="1635125" cy="1603554"/>
          </a:xfrm>
        </p:grpSpPr>
        <p:sp>
          <p:nvSpPr>
            <p:cNvPr id="73" name="Полилиния 72"/>
            <p:cNvSpPr/>
            <p:nvPr/>
          </p:nvSpPr>
          <p:spPr>
            <a:xfrm>
              <a:off x="8435975" y="5514975"/>
              <a:ext cx="660782" cy="591185"/>
            </a:xfrm>
            <a:custGeom>
              <a:avLst/>
              <a:gdLst/>
              <a:ahLst/>
              <a:cxnLst/>
              <a:rect l="0" t="0" r="0" b="0"/>
              <a:pathLst>
                <a:path w="660782" h="591185">
                  <a:moveTo>
                    <a:pt x="660781" y="590550"/>
                  </a:moveTo>
                  <a:lnTo>
                    <a:pt x="0" y="591184"/>
                  </a:lnTo>
                  <a:lnTo>
                    <a:pt x="330707" y="0"/>
                  </a:lnTo>
                  <a:close/>
                </a:path>
              </a:pathLst>
            </a:custGeom>
            <a:solidFill>
              <a:srgbClr val="009300"/>
            </a:solidFill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8347075" y="5730875"/>
              <a:ext cx="845947" cy="761492"/>
            </a:xfrm>
            <a:custGeom>
              <a:avLst/>
              <a:gdLst/>
              <a:ahLst/>
              <a:cxnLst/>
              <a:rect l="0" t="0" r="0" b="0"/>
              <a:pathLst>
                <a:path w="845947" h="761492">
                  <a:moveTo>
                    <a:pt x="845946" y="760729"/>
                  </a:moveTo>
                  <a:lnTo>
                    <a:pt x="0" y="761491"/>
                  </a:lnTo>
                  <a:lnTo>
                    <a:pt x="423418" y="0"/>
                  </a:lnTo>
                  <a:close/>
                </a:path>
              </a:pathLst>
            </a:custGeom>
            <a:solidFill>
              <a:srgbClr val="009300"/>
            </a:solidFill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8474075" y="5248275"/>
              <a:ext cx="584201" cy="520701"/>
            </a:xfrm>
            <a:custGeom>
              <a:avLst/>
              <a:gdLst/>
              <a:ahLst/>
              <a:cxnLst/>
              <a:rect l="0" t="0" r="0" b="0"/>
              <a:pathLst>
                <a:path w="584201" h="520701">
                  <a:moveTo>
                    <a:pt x="584200" y="520191"/>
                  </a:moveTo>
                  <a:lnTo>
                    <a:pt x="0" y="520700"/>
                  </a:lnTo>
                  <a:lnTo>
                    <a:pt x="292354" y="0"/>
                  </a:lnTo>
                  <a:close/>
                </a:path>
              </a:pathLst>
            </a:custGeom>
            <a:solidFill>
              <a:srgbClr val="009300"/>
            </a:solidFill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8" name="Группа 77"/>
            <p:cNvGrpSpPr/>
            <p:nvPr/>
          </p:nvGrpSpPr>
          <p:grpSpPr>
            <a:xfrm>
              <a:off x="8474075" y="5356225"/>
              <a:ext cx="566929" cy="1182879"/>
              <a:chOff x="8474075" y="5356225"/>
              <a:chExt cx="566929" cy="1182879"/>
            </a:xfrm>
          </p:grpSpPr>
          <p:sp>
            <p:nvSpPr>
              <p:cNvPr id="76" name="Полилиния 75"/>
              <p:cNvSpPr/>
              <p:nvPr/>
            </p:nvSpPr>
            <p:spPr>
              <a:xfrm>
                <a:off x="8474075" y="5356225"/>
                <a:ext cx="566929" cy="1182879"/>
              </a:xfrm>
              <a:custGeom>
                <a:avLst/>
                <a:gdLst/>
                <a:ahLst/>
                <a:cxnLst/>
                <a:rect l="0" t="0" r="0" b="0"/>
                <a:pathLst>
                  <a:path w="566929" h="1182879">
                    <a:moveTo>
                      <a:pt x="0" y="0"/>
                    </a:moveTo>
                    <a:lnTo>
                      <a:pt x="566928" y="0"/>
                    </a:lnTo>
                    <a:lnTo>
                      <a:pt x="566928" y="1182878"/>
                    </a:lnTo>
                    <a:lnTo>
                      <a:pt x="0" y="1182878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7" name="Извините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8474075" y="6367653"/>
                <a:ext cx="171450" cy="171450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448675" y="5419725"/>
              <a:ext cx="566929" cy="1182879"/>
              <a:chOff x="8448675" y="5419725"/>
              <a:chExt cx="566929" cy="1182879"/>
            </a:xfrm>
          </p:grpSpPr>
          <p:sp>
            <p:nvSpPr>
              <p:cNvPr id="79" name="Полилиния 78"/>
              <p:cNvSpPr/>
              <p:nvPr/>
            </p:nvSpPr>
            <p:spPr>
              <a:xfrm>
                <a:off x="8448675" y="5419725"/>
                <a:ext cx="566929" cy="1182879"/>
              </a:xfrm>
              <a:custGeom>
                <a:avLst/>
                <a:gdLst/>
                <a:ahLst/>
                <a:cxnLst/>
                <a:rect l="0" t="0" r="0" b="0"/>
                <a:pathLst>
                  <a:path w="566929" h="1182879">
                    <a:moveTo>
                      <a:pt x="0" y="0"/>
                    </a:moveTo>
                    <a:lnTo>
                      <a:pt x="566928" y="0"/>
                    </a:lnTo>
                    <a:lnTo>
                      <a:pt x="566928" y="1182878"/>
                    </a:lnTo>
                    <a:lnTo>
                      <a:pt x="0" y="1182878"/>
                    </a:lnTo>
                    <a:close/>
                  </a:path>
                </a:pathLst>
              </a:custGeom>
              <a:solidFill>
                <a:srgbClr val="0000FF">
                  <a:alpha val="0"/>
                </a:srgbClr>
              </a:solidFill>
              <a:ln w="38100" cap="flat" cmpd="sng" algn="ctr">
                <a:solidFill>
                  <a:srgbClr val="0000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0" name="Извините.mp3">
                <a:hlinkClick r:id="" action="ppaction://media"/>
              </p:cNvPr>
              <p:cNvPicPr>
                <a:picLocks noRot="1" noChangeAspect="1"/>
              </p:cNvPicPr>
              <p:nvPr>
                <a:audioFile r:link="rId1"/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8448675" y="6431153"/>
                <a:ext cx="171450" cy="171450"/>
              </a:xfrm>
              <a:prstGeom prst="rect">
                <a:avLst/>
              </a:prstGeom>
            </p:spPr>
          </p:pic>
        </p:grpSp>
        <p:sp>
          <p:nvSpPr>
            <p:cNvPr id="82" name="TextBox 81"/>
            <p:cNvSpPr txBox="1"/>
            <p:nvPr/>
          </p:nvSpPr>
          <p:spPr>
            <a:xfrm>
              <a:off x="8483600" y="5651500"/>
              <a:ext cx="1498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7100" b="1" smtClean="0">
                  <a:solidFill>
                    <a:srgbClr val="000000"/>
                  </a:solidFill>
                  <a:latin typeface="Times New Roman - 72"/>
                </a:rPr>
                <a:t>2</a:t>
              </a:r>
              <a:endParaRPr lang="ru-RU" sz="7100" b="1">
                <a:solidFill>
                  <a:srgbClr val="000000"/>
                </a:solidFill>
                <a:latin typeface="Times New Roman - 7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100" y="2921000"/>
            <a:ext cx="8026400" cy="152349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9300" smtClean="0">
                <a:solidFill>
                  <a:srgbClr val="0000FF"/>
                </a:solidFill>
                <a:latin typeface="Comic Sans MS - 36"/>
              </a:rPr>
              <a:t>МОЛОДЕЦ!</a:t>
            </a:r>
            <a:endParaRPr lang="ru-RU" sz="9300">
              <a:solidFill>
                <a:srgbClr val="0000FF"/>
              </a:solidFill>
              <a:latin typeface="Comic Sans MS - 36"/>
            </a:endParaRPr>
          </a:p>
        </p:txBody>
      </p:sp>
      <p:pic>
        <p:nvPicPr>
          <p:cNvPr id="3" name="Рисунок 2" descr="temp(2).pn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7500" y="4343400"/>
            <a:ext cx="3810508" cy="32064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temp(3).pn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42200" y="4064000"/>
            <a:ext cx="2598928" cy="3452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temp(4).pn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65900" y="-38100"/>
            <a:ext cx="3368802" cy="3368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 descr="temp(7).pn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 rot="8334000">
            <a:off x="-878458" y="-1858898"/>
            <a:ext cx="3575558" cy="5007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54000" y="393700"/>
            <a:ext cx="9324847" cy="6900164"/>
            <a:chOff x="254000" y="393700"/>
            <a:chExt cx="9324847" cy="6900164"/>
          </a:xfrm>
        </p:grpSpPr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5308600" y="2717800"/>
              <a:ext cx="36068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smtClean="0">
                  <a:solidFill>
                    <a:srgbClr val="00008B"/>
                  </a:solidFill>
                  <a:latin typeface="Arial - 14"/>
                </a:rPr>
                <a:t>http://www.solnushki.ru/creative/clip005 </a:t>
              </a:r>
              <a:r>
                <a:rPr lang="en-US" sz="1600" smtClean="0">
                  <a:solidFill>
                    <a:srgbClr val="00008B"/>
                  </a:solidFill>
                  <a:latin typeface="Arial - 16"/>
                </a:rPr>
                <a:t> </a:t>
              </a:r>
              <a:endParaRPr lang="ru-RU" sz="1600">
                <a:solidFill>
                  <a:srgbClr val="00008B"/>
                </a:solidFill>
                <a:latin typeface="Arial - 16"/>
              </a:endParaRPr>
            </a:p>
          </p:txBody>
        </p:sp>
        <p:sp>
          <p:nvSpPr>
            <p:cNvPr id="3" name="TextBox 2">
              <a:hlinkClick r:id="" action="ppaction://hlinkshowjump?jump=firstslide"/>
            </p:cNvPr>
            <p:cNvSpPr txBox="1"/>
            <p:nvPr/>
          </p:nvSpPr>
          <p:spPr>
            <a:xfrm>
              <a:off x="4457700" y="1993900"/>
              <a:ext cx="5105400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1300" b="1" i="1" smtClean="0">
                  <a:solidFill>
                    <a:srgbClr val="00008B"/>
                  </a:solidFill>
                  <a:latin typeface="Arial - 14"/>
                </a:rPr>
                <a:t>картинки с изображениями героев мультфильмов</a:t>
              </a:r>
              <a:endParaRPr lang="ru-RU" sz="1300" b="1" i="1">
                <a:solidFill>
                  <a:srgbClr val="00008B"/>
                </a:solidFill>
                <a:latin typeface="Arial - 14"/>
              </a:endParaRPr>
            </a:p>
          </p:txBody>
        </p:sp>
        <p:sp>
          <p:nvSpPr>
            <p:cNvPr id="4" name="TextBox 3">
              <a:hlinkClick r:id="" action="ppaction://hlinkshowjump?jump=firstslide"/>
            </p:cNvPr>
            <p:cNvSpPr txBox="1"/>
            <p:nvPr/>
          </p:nvSpPr>
          <p:spPr>
            <a:xfrm>
              <a:off x="3924300" y="393700"/>
              <a:ext cx="19812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300" b="1" smtClean="0">
                  <a:solidFill>
                    <a:srgbClr val="0000FF"/>
                  </a:solidFill>
                  <a:latin typeface="Comic Sans MS - 24"/>
                </a:rPr>
                <a:t>РЕСУРСЫ:</a:t>
              </a:r>
              <a:endParaRPr lang="ru-RU" sz="2300" b="1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5" name="TextBox 4">
              <a:hlinkClick r:id="" action="ppaction://hlinkshowjump?jump=firstslide"/>
            </p:cNvPr>
            <p:cNvSpPr txBox="1"/>
            <p:nvPr/>
          </p:nvSpPr>
          <p:spPr>
            <a:xfrm>
              <a:off x="330200" y="5130800"/>
              <a:ext cx="6146800" cy="30777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smtClean="0">
                  <a:solidFill>
                    <a:srgbClr val="00008B"/>
                  </a:solidFill>
                  <a:latin typeface="Arial - 14"/>
                </a:rPr>
                <a:t>http://pitermediaport.narod.ru/soundpages/mult/multindex.htm</a:t>
              </a:r>
              <a:endParaRPr lang="ru-RU" sz="1400">
                <a:solidFill>
                  <a:srgbClr val="00008B"/>
                </a:solidFill>
                <a:latin typeface="Arial - 14"/>
              </a:endParaRPr>
            </a:p>
          </p:txBody>
        </p:sp>
        <p:sp>
          <p:nvSpPr>
            <p:cNvPr id="6" name="TextBox 5">
              <a:hlinkClick r:id="" action="ppaction://hlinkshowjump?jump=firstslide"/>
            </p:cNvPr>
            <p:cNvSpPr txBox="1"/>
            <p:nvPr/>
          </p:nvSpPr>
          <p:spPr>
            <a:xfrm>
              <a:off x="254000" y="5880100"/>
              <a:ext cx="6477000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smtClean="0">
                  <a:solidFill>
                    <a:srgbClr val="00008B"/>
                  </a:solidFill>
                  <a:latin typeface="Arial - 14"/>
                </a:rPr>
                <a:t>http://www.yugzone.ru/brainmusic/download_mp3/mult_ussr.htm</a:t>
              </a:r>
              <a:endParaRPr lang="ru-RU" sz="1300">
                <a:solidFill>
                  <a:srgbClr val="00008B"/>
                </a:solidFill>
                <a:latin typeface="Arial - 14"/>
              </a:endParaRPr>
            </a:p>
          </p:txBody>
        </p:sp>
        <p:sp>
          <p:nvSpPr>
            <p:cNvPr id="7" name="TextBox 6">
              <a:hlinkClick r:id="" action="ppaction://hlinkshowjump?jump=firstslide"/>
            </p:cNvPr>
            <p:cNvSpPr txBox="1"/>
            <p:nvPr/>
          </p:nvSpPr>
          <p:spPr>
            <a:xfrm>
              <a:off x="5334000" y="1333500"/>
              <a:ext cx="38862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b="1" i="1" smtClean="0">
                  <a:solidFill>
                    <a:srgbClr val="0000FF"/>
                  </a:solidFill>
                  <a:latin typeface="Arial - 28"/>
                </a:rPr>
                <a:t>Графические объекты:</a:t>
              </a:r>
              <a:endParaRPr lang="ru-RU" b="1" i="1">
                <a:solidFill>
                  <a:srgbClr val="0000FF"/>
                </a:solidFill>
                <a:latin typeface="Arial - 28"/>
              </a:endParaRPr>
            </a:p>
          </p:txBody>
        </p:sp>
        <p:sp>
          <p:nvSpPr>
            <p:cNvPr id="8" name="TextBox 7">
              <a:hlinkClick r:id="" action="ppaction://hlinkshowjump?jump=firstslide"/>
            </p:cNvPr>
            <p:cNvSpPr txBox="1"/>
            <p:nvPr/>
          </p:nvSpPr>
          <p:spPr>
            <a:xfrm>
              <a:off x="1892300" y="4356100"/>
              <a:ext cx="33782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b="1" i="1" smtClean="0">
                  <a:solidFill>
                    <a:srgbClr val="0000FF"/>
                  </a:solidFill>
                  <a:latin typeface="Arial - 28"/>
                </a:rPr>
                <a:t>Звуковые объекты:</a:t>
              </a:r>
              <a:endParaRPr lang="ru-RU" b="1" i="1">
                <a:solidFill>
                  <a:srgbClr val="0000FF"/>
                </a:solidFill>
                <a:latin typeface="Arial - 28"/>
              </a:endParaRPr>
            </a:p>
          </p:txBody>
        </p:sp>
        <p:pic>
          <p:nvPicPr>
            <p:cNvPr id="9" name="Рисунок 8" descr="temp(8).png">
              <a:hlinkClick r:id="" action="ppaction://hlinkshowjump?jump=firstslide"/>
            </p:cNvPr>
            <p:cNvPicPr>
              <a:picLocks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68300" y="457200"/>
              <a:ext cx="3227451" cy="326936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0" name="Рисунок 9" descr="temp(14).png">
              <a:hlinkClick r:id="" action="ppaction://hlinkshowjump?jump=firstslide"/>
            </p:cNvPr>
            <p:cNvPicPr>
              <a:picLocks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584950" y="3505200"/>
              <a:ext cx="2993897" cy="37886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12" name="TextBox 11"/>
          <p:cNvSpPr txBox="1"/>
          <p:nvPr/>
        </p:nvSpPr>
        <p:spPr>
          <a:xfrm>
            <a:off x="1562100" y="6629400"/>
            <a:ext cx="30734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8B"/>
                </a:solidFill>
                <a:latin typeface="Arial - 14"/>
              </a:rPr>
              <a:t>http://www.perlodrom.ru:8080/kino/</a:t>
            </a:r>
            <a:endParaRPr lang="ru-RU" sz="1400">
              <a:solidFill>
                <a:srgbClr val="00008B"/>
              </a:solidFill>
              <a:latin typeface="Arial - 1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49250" y="673100"/>
            <a:ext cx="9770617" cy="6708902"/>
            <a:chOff x="349250" y="673100"/>
            <a:chExt cx="9770617" cy="6708902"/>
          </a:xfrm>
        </p:grpSpPr>
        <p:pic>
          <p:nvPicPr>
            <p:cNvPr id="2" name="Рисунок 1" descr="MSOfficePNG(1).png">
              <a:hlinkClick r:id="" action="ppaction://hlinkshowjump?jump=firstslide"/>
            </p:cNvPr>
            <p:cNvPicPr>
              <a:picLocks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49250" y="673100"/>
              <a:ext cx="9394952" cy="67089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Рисунок 2" descr="temp(15).png">
              <a:hlinkClick r:id="" action="ppaction://hlinkshowjump?jump=firstslide"/>
            </p:cNvPr>
            <p:cNvPicPr>
              <a:picLocks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7023100" y="3683000"/>
              <a:ext cx="3096767" cy="366610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TextBox 3">
              <a:hlinkClick r:id="" action="ppaction://hlinkshowjump?jump=firstslide"/>
            </p:cNvPr>
            <p:cNvSpPr txBox="1"/>
            <p:nvPr/>
          </p:nvSpPr>
          <p:spPr>
            <a:xfrm>
              <a:off x="4864100" y="889000"/>
              <a:ext cx="12954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300" b="1" smtClean="0">
                  <a:solidFill>
                    <a:srgbClr val="0000FF"/>
                  </a:solidFill>
                  <a:latin typeface="Comic Sans MS - 24"/>
                </a:rPr>
                <a:t>Цель:</a:t>
              </a:r>
              <a:endParaRPr lang="ru-RU" sz="2300" b="1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5" name="TextBox 4">
              <a:hlinkClick r:id="" action="ppaction://hlinkshowjump?jump=firstslide"/>
            </p:cNvPr>
            <p:cNvSpPr txBox="1"/>
            <p:nvPr/>
          </p:nvSpPr>
          <p:spPr>
            <a:xfrm>
              <a:off x="1663700" y="2019300"/>
              <a:ext cx="6604000" cy="432426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500" b="1" smtClean="0">
                  <a:solidFill>
                    <a:srgbClr val="000000"/>
                  </a:solidFill>
                  <a:latin typeface="Arial - 26"/>
                </a:rPr>
                <a:t>- Формировать у детей старшего дошкольного возраста элементарные математические  представления;</a:t>
              </a:r>
            </a:p>
            <a:p>
              <a:endParaRPr lang="ru-RU" sz="2500" b="1" smtClean="0">
                <a:solidFill>
                  <a:srgbClr val="000000"/>
                </a:solidFill>
                <a:latin typeface="Arial - 26"/>
              </a:endParaRPr>
            </a:p>
            <a:p>
              <a:r>
                <a:rPr lang="ru-RU" sz="2500" b="1" smtClean="0">
                  <a:solidFill>
                    <a:srgbClr val="000000"/>
                  </a:solidFill>
                  <a:latin typeface="Arial - 26"/>
                </a:rPr>
                <a:t>- Получить устойчивые </a:t>
              </a:r>
            </a:p>
            <a:p>
              <a:r>
                <a:rPr lang="ru-RU" sz="2500" b="1" smtClean="0">
                  <a:solidFill>
                    <a:srgbClr val="000000"/>
                  </a:solidFill>
                  <a:latin typeface="Arial - 26"/>
                </a:rPr>
                <a:t>навыки счета;</a:t>
              </a:r>
            </a:p>
            <a:p>
              <a:endParaRPr lang="ru-RU" sz="2500" b="1" smtClean="0">
                <a:solidFill>
                  <a:srgbClr val="000000"/>
                </a:solidFill>
                <a:latin typeface="Arial - 26"/>
              </a:endParaRPr>
            </a:p>
            <a:p>
              <a:r>
                <a:rPr lang="ru-RU" sz="2500" b="1" smtClean="0">
                  <a:solidFill>
                    <a:srgbClr val="000000"/>
                  </a:solidFill>
                  <a:latin typeface="Arial - 26"/>
                </a:rPr>
                <a:t>- Закрепить знания графического изображения цифр и </a:t>
              </a:r>
            </a:p>
            <a:p>
              <a:r>
                <a:rPr lang="ru-RU" sz="2500" b="1" smtClean="0">
                  <a:solidFill>
                    <a:srgbClr val="000000"/>
                  </a:solidFill>
                  <a:latin typeface="Arial - 26"/>
                </a:rPr>
                <a:t>соотношения их с количеством предметов.</a:t>
              </a:r>
              <a:endParaRPr lang="ru-RU" sz="2500" b="1">
                <a:solidFill>
                  <a:srgbClr val="000000"/>
                </a:solidFill>
                <a:latin typeface="Arial - 26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119</Words>
  <Application>Microsoft Office PowerPoint</Application>
  <PresentationFormat>Произвольный</PresentationFormat>
  <Paragraphs>58</Paragraphs>
  <Slides>10</Slides>
  <Notes>0</Notes>
  <HiddenSlides>0</HiddenSlides>
  <MMClips>31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Times New Roman - 36</vt:lpstr>
      <vt:lpstr>Times New Roman - 72</vt:lpstr>
      <vt:lpstr>Arial - 36</vt:lpstr>
      <vt:lpstr>Calibri</vt:lpstr>
      <vt:lpstr>Comic Sans MS - 36</vt:lpstr>
      <vt:lpstr>Arial - 14</vt:lpstr>
      <vt:lpstr>Arial - 16</vt:lpstr>
      <vt:lpstr>Comic Sans MS - 24</vt:lpstr>
      <vt:lpstr>Arial - 28</vt:lpstr>
      <vt:lpstr>Arial - 26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Женечка</dc:creator>
  <cp:lastModifiedBy>Женечка</cp:lastModifiedBy>
  <cp:revision>6</cp:revision>
  <dcterms:created xsi:type="dcterms:W3CDTF">2013-01-28T12:22:06Z</dcterms:created>
  <dcterms:modified xsi:type="dcterms:W3CDTF">2013-01-28T12:30:57Z</dcterms:modified>
</cp:coreProperties>
</file>