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68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7E3BE-3850-4DFD-93DF-56853A7DDAF3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B0B44-7FB8-4432-989F-855E4E4D7E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B0B44-7FB8-4432-989F-855E4E4D7EEA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E3E7-2232-4A52-9AA6-A4AAB8889AB0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A3C0-EEFF-4B7A-A262-8637EFFA9E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E3E7-2232-4A52-9AA6-A4AAB8889AB0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A3C0-EEFF-4B7A-A262-8637EFFA9E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E3E7-2232-4A52-9AA6-A4AAB8889AB0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A3C0-EEFF-4B7A-A262-8637EFFA9E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E3E7-2232-4A52-9AA6-A4AAB8889AB0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A3C0-EEFF-4B7A-A262-8637EFFA9E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E3E7-2232-4A52-9AA6-A4AAB8889AB0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A3C0-EEFF-4B7A-A262-8637EFFA9E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E3E7-2232-4A52-9AA6-A4AAB8889AB0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A3C0-EEFF-4B7A-A262-8637EFFA9E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E3E7-2232-4A52-9AA6-A4AAB8889AB0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A3C0-EEFF-4B7A-A262-8637EFFA9E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E3E7-2232-4A52-9AA6-A4AAB8889AB0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A3C0-EEFF-4B7A-A262-8637EFFA9E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E3E7-2232-4A52-9AA6-A4AAB8889AB0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A3C0-EEFF-4B7A-A262-8637EFFA9E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E3E7-2232-4A52-9AA6-A4AAB8889AB0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A3C0-EEFF-4B7A-A262-8637EFFA9E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E3E7-2232-4A52-9AA6-A4AAB8889AB0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A3C0-EEFF-4B7A-A262-8637EFFA9E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5E3E7-2232-4A52-9AA6-A4AAB8889AB0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7A3C0-EEFF-4B7A-A262-8637EFFA9E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ladyspecial.ru/dom-i-xobbi/svoimi-rukami/vyazanie-i-shite/kanzashi-svoimi-rukami" TargetMode="External"/><Relationship Id="rId3" Type="http://schemas.openxmlformats.org/officeDocument/2006/relationships/hyperlink" Target="http://www.zakolki.net.ua/chto-takoe-kanzashi/istoriya-vozniknoveniya-kanzashi" TargetMode="External"/><Relationship Id="rId7" Type="http://schemas.openxmlformats.org/officeDocument/2006/relationships/hyperlink" Target="http://masterclassy.ru/rukodelie/ukrasheniya-svoimi-rukami/483-svoimi-rukami-rezinka-cumami-kanzashi-master-klass.html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omensnote.ru/index.php/domashniy-ochag/kanzashi-svoimi-rukami.html" TargetMode="External"/><Relationship Id="rId5" Type="http://schemas.openxmlformats.org/officeDocument/2006/relationships/hyperlink" Target="http://3ladies.ru/kanzashi-svoimi-rukami" TargetMode="External"/><Relationship Id="rId4" Type="http://schemas.openxmlformats.org/officeDocument/2006/relationships/hyperlink" Target="http://www.liveinternet.ru/users/mase4ka_romashka/post20219109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kolki.net.ua/chto-takoe-kanzashi/istoriya-vozniknoveniya-kanzashi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omen.larazlobina.ru/wp-content/uploads/2012/10/kanzashi-61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omen.larazlobina.ru/wp-content/uploads/2012/10/kanzashi-7.jpg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omen.larazlobina.ru/wp-content/uploads/2012/10/kanzashi-9.jpg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Vasya\Documents\фон для семейного альбома\93749071_large_svadebnyeramkidlyafotografijfotosh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42978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5" y="64291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МБДОУ «Центр развития ребенка – детский сад «</a:t>
            </a:r>
            <a:r>
              <a:rPr lang="ru-RU" b="1" i="1" dirty="0" err="1" smtClean="0">
                <a:solidFill>
                  <a:srgbClr val="00B050"/>
                </a:solidFill>
              </a:rPr>
              <a:t>Кэскил</a:t>
            </a:r>
            <a:r>
              <a:rPr lang="ru-RU" b="1" i="1" dirty="0" smtClean="0">
                <a:solidFill>
                  <a:srgbClr val="00B050"/>
                </a:solidFill>
              </a:rPr>
              <a:t>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57356" y="1500174"/>
            <a:ext cx="60722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>
              <a:solidFill>
                <a:srgbClr val="7030A0"/>
              </a:solidFill>
            </a:endParaRPr>
          </a:p>
          <a:p>
            <a:r>
              <a:rPr lang="ru-RU" sz="4800" dirty="0" smtClean="0">
                <a:solidFill>
                  <a:srgbClr val="7030A0"/>
                </a:solidFill>
              </a:rPr>
              <a:t>«</a:t>
            </a:r>
            <a:r>
              <a:rPr lang="ru-RU" sz="4800" dirty="0" smtClean="0">
                <a:solidFill>
                  <a:srgbClr val="7030A0"/>
                </a:solidFill>
              </a:rPr>
              <a:t>Цветочное </a:t>
            </a:r>
            <a:r>
              <a:rPr lang="ru-RU" sz="4800" dirty="0" err="1" smtClean="0">
                <a:solidFill>
                  <a:srgbClr val="7030A0"/>
                </a:solidFill>
              </a:rPr>
              <a:t>канзаши</a:t>
            </a:r>
            <a:r>
              <a:rPr lang="ru-RU" sz="4800" dirty="0" smtClean="0">
                <a:solidFill>
                  <a:srgbClr val="7030A0"/>
                </a:solidFill>
              </a:rPr>
              <a:t>»</a:t>
            </a:r>
          </a:p>
          <a:p>
            <a:endParaRPr lang="ru-RU" sz="4800" dirty="0">
              <a:solidFill>
                <a:srgbClr val="7030A0"/>
              </a:solidFill>
            </a:endParaRPr>
          </a:p>
          <a:p>
            <a:endParaRPr lang="ru-RU" sz="4800" dirty="0" smtClean="0">
              <a:solidFill>
                <a:srgbClr val="7030A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Выполнила : Константинова </a:t>
            </a:r>
            <a:r>
              <a:rPr lang="ru-RU" sz="3600" dirty="0" err="1" smtClean="0">
                <a:solidFill>
                  <a:srgbClr val="FF0000"/>
                </a:solidFill>
              </a:rPr>
              <a:t>Ульяна</a:t>
            </a:r>
            <a:r>
              <a:rPr lang="ru-RU" sz="3600" dirty="0" smtClean="0">
                <a:solidFill>
                  <a:srgbClr val="FF0000"/>
                </a:solidFill>
              </a:rPr>
              <a:t> Юрьевна -Воспитатель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Vasya\Documents\фон для семейного альбома\1313204656_ce40df66e2c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500042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       МОИ РАБОТЫ</a:t>
            </a:r>
            <a:endParaRPr lang="ru-RU" sz="3600" dirty="0"/>
          </a:p>
        </p:txBody>
      </p:sp>
      <p:pic>
        <p:nvPicPr>
          <p:cNvPr id="6" name="Рисунок 5" descr="D:\фотографии\моё увлечение\RSCN48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00108"/>
            <a:ext cx="26432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фотографии\моё увлечение\DSCN38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142984"/>
            <a:ext cx="20717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фотографии\моё увлечение\RSCN396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000108"/>
            <a:ext cx="23574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фотографии\моё увлечение\RSCN390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2857496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фотографии\моё увлечение\DSCN387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500430" y="2857496"/>
            <a:ext cx="242889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фотографии\моё увлечение\RSCN483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2928934"/>
            <a:ext cx="235745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фотографии\моё увлечение\DSCN381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4714884"/>
            <a:ext cx="20717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фотографии\моё увлечение\RSCN3963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3306" y="4714884"/>
            <a:ext cx="200026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фотографии\моё увлечение\RSCN3877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472" y="4857760"/>
            <a:ext cx="250033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Vasya\Documents\фон для семейного альбома\cvety01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1214422"/>
            <a:ext cx="62865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i="1" dirty="0" err="1" smtClean="0"/>
              <a:t>ЗАКЛЮЧЕНИЕ:Канзаши</a:t>
            </a:r>
            <a:r>
              <a:rPr lang="ru-RU" sz="2800" i="1" dirty="0" smtClean="0"/>
              <a:t> популярно среди молодежи в виде различных украшений</a:t>
            </a:r>
            <a:endParaRPr lang="ru-RU" sz="2800" dirty="0" smtClean="0"/>
          </a:p>
          <a:p>
            <a:pPr lvl="0"/>
            <a:r>
              <a:rPr lang="ru-RU" sz="2800" i="1" dirty="0" smtClean="0"/>
              <a:t>Это очень увлекательное занятие и многие хотели бы попробовать себя в роли мастера</a:t>
            </a:r>
            <a:endParaRPr lang="ru-RU" sz="2800" dirty="0" smtClean="0"/>
          </a:p>
          <a:p>
            <a:pPr lvl="0"/>
            <a:r>
              <a:rPr lang="ru-RU" sz="2800" i="1" dirty="0" err="1" smtClean="0"/>
              <a:t>Канзаши</a:t>
            </a:r>
            <a:r>
              <a:rPr lang="ru-RU" sz="2800" i="1" dirty="0" smtClean="0"/>
              <a:t> отличный способ непрофессионально заработать на карманные расходы.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Vasya\Documents\фон для семейного альбома\3803692432120442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751344"/>
            <a:ext cx="621509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/>
              <a:t>СПИСОК ИСПОЛЬЗОВАННЫХ ИСТОЧНИКОВ</a:t>
            </a:r>
          </a:p>
          <a:p>
            <a:r>
              <a:rPr lang="ru-RU" u="sng" dirty="0" smtClean="0">
                <a:hlinkClick r:id="rId3"/>
              </a:rPr>
              <a:t>http://www.zakolki.net.ua/chto-takoe-kanzashi/istoriya-vozniknoveniya-kanzashi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u="sng" dirty="0" smtClean="0">
                <a:hlinkClick r:id="rId4"/>
              </a:rPr>
              <a:t>http://www.liveinternet.ru/users/mase4ka_romashka/post202191097/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u="sng" dirty="0" smtClean="0">
                <a:hlinkClick r:id="rId5"/>
              </a:rPr>
              <a:t>http://3ladies.ru/kanzashi-svoimi-rukami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u="sng" dirty="0" smtClean="0">
                <a:hlinkClick r:id="rId6"/>
              </a:rPr>
              <a:t>http://womensnote.ru/index.php/domashniy-ochag/kanzashi-svoimi-rukami.html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u="sng" dirty="0" smtClean="0">
                <a:hlinkClick r:id="rId7"/>
              </a:rPr>
              <a:t>http://masterclassy.ru/rukodelie/ukrasheniya-svoimi-rukami/483-svoimi-rukami-rezinka-cumami-kanzashi-master-klass.html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u="sng" dirty="0" smtClean="0">
                <a:hlinkClick r:id="rId8"/>
              </a:rPr>
              <a:t>http://ladyspecial.ru/dom-i-xobbi/svoimi-rukami/vyazanie-i-shite/kanzashi-svoimi-rukami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71670" y="2643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24070" y="27955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76470" y="29479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 descr="C:\Users\Vasya\Documents\фон для семейного альбома\14 - W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2910" y="1000108"/>
            <a:ext cx="74991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dirty="0" err="1" smtClean="0"/>
              <a:t>ЦЕЛЬ:Рассмотреть</a:t>
            </a:r>
            <a:r>
              <a:rPr lang="ru-RU" sz="2800" dirty="0" smtClean="0"/>
              <a:t> роль  искусства </a:t>
            </a:r>
            <a:r>
              <a:rPr lang="ru-RU" sz="2800" dirty="0" err="1" smtClean="0"/>
              <a:t>канзаши</a:t>
            </a:r>
            <a:r>
              <a:rPr lang="ru-RU" sz="2800" dirty="0" smtClean="0"/>
              <a:t> в современном мире.</a:t>
            </a:r>
          </a:p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endParaRPr lang="ru-RU" sz="28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4056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endParaRPr lang="ru-RU" dirty="0"/>
          </a:p>
        </p:txBody>
      </p:sp>
      <p:pic>
        <p:nvPicPr>
          <p:cNvPr id="12" name="Picture 2" descr="http://busstop.typepad.com/blog/images/kanzashi_dia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500306"/>
            <a:ext cx="4714908" cy="3364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Vasya\Documents\фон для семейного альбома\34369-Tinted_Composition_Vol_2_No_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5" y="714356"/>
            <a:ext cx="778674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ЗАДАЧИ:</a:t>
            </a:r>
            <a:r>
              <a:rPr lang="ru-RU" sz="2800" dirty="0" smtClean="0"/>
              <a:t>1. Изучить историю возникновения искусства </a:t>
            </a:r>
            <a:r>
              <a:rPr lang="ru-RU" sz="2800" dirty="0" err="1" smtClean="0"/>
              <a:t>канзаши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smtClean="0"/>
              <a:t>2. Изучить литературу и имеющиеся фотоматериалы и способы изготовления</a:t>
            </a:r>
          </a:p>
          <a:p>
            <a:endParaRPr lang="ru-RU" sz="2800" dirty="0" smtClean="0"/>
          </a:p>
          <a:p>
            <a:r>
              <a:rPr lang="ru-RU" sz="2800" dirty="0"/>
              <a:t>3</a:t>
            </a:r>
            <a:r>
              <a:rPr lang="ru-RU" sz="2800" dirty="0" smtClean="0"/>
              <a:t>.Попробовать себя в роли мастера.</a:t>
            </a:r>
          </a:p>
          <a:p>
            <a:endParaRPr lang="ru-RU" sz="2800" dirty="0" smtClean="0"/>
          </a:p>
          <a:p>
            <a:r>
              <a:rPr lang="ru-RU" sz="2800" dirty="0"/>
              <a:t>4</a:t>
            </a:r>
            <a:r>
              <a:rPr lang="ru-RU" sz="2800" dirty="0" smtClean="0"/>
              <a:t>. Реализация изделий.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Vasya\Documents\фон для семейного альбома\101455230_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928670"/>
            <a:ext cx="70009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ПРОБЛЕМЫ:Сегодня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очень популярно украшать свои волосы оригинальными заколками. Прекрасный выход – попробовать самой сделать неповторимое украшение с помощью атласных ленточек. Материал достаточно недорогой, но простой в использовании и очень эффектно выглядит. Кроме того, такое хобби может стать неплохим заработком для хороших мастериц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Vasya\Documents\фон для семейного альбома\1344549544_cluster_magiclan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boginya.com/uploads/posts/2012-02/1329210253_ukrasheniya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85728"/>
            <a:ext cx="2857520" cy="4191030"/>
          </a:xfrm>
          <a:prstGeom prst="rect">
            <a:avLst/>
          </a:prstGeom>
          <a:noFill/>
        </p:spPr>
      </p:pic>
      <p:pic>
        <p:nvPicPr>
          <p:cNvPr id="6" name="Picture 4" descr="http://cdn.sheknows.com/articles/crave/summer-hair-accessories.jpg"/>
          <p:cNvPicPr>
            <a:picLocks noChangeAspect="1" noChangeArrowheads="1"/>
          </p:cNvPicPr>
          <p:nvPr/>
        </p:nvPicPr>
        <p:blipFill>
          <a:blip r:embed="rId4"/>
          <a:srcRect l="32500" r="32500" b="-516"/>
          <a:stretch>
            <a:fillRect/>
          </a:stretch>
        </p:blipFill>
        <p:spPr bwMode="auto">
          <a:xfrm>
            <a:off x="4572000" y="1857364"/>
            <a:ext cx="3286148" cy="4577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Vasya\Documents\фон для семейного альбома\0a145dcddb23db4e29dae6fd52bb78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571480"/>
            <a:ext cx="70009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ПРОБЛЕМА ИССЛЕДОВАНИЯ : Главная проблема моего исследовательского проекта – это разобраться с понятием искусства «</a:t>
            </a:r>
            <a:r>
              <a:rPr lang="ru-RU" sz="2800" dirty="0" err="1" smtClean="0">
                <a:solidFill>
                  <a:srgbClr val="FF0000"/>
                </a:solidFill>
              </a:rPr>
              <a:t>Канзаши</a:t>
            </a:r>
            <a:r>
              <a:rPr lang="ru-RU" sz="2800" dirty="0" smtClean="0">
                <a:solidFill>
                  <a:srgbClr val="FF0000"/>
                </a:solidFill>
              </a:rPr>
              <a:t>» и определить, какую пользу оно может принести для человека.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lideractivo.com.ve/wp-content/uploads/2011/02/problem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214686"/>
            <a:ext cx="3543300" cy="3295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Vasya\Documents\фон для семейного альбома\WCHH_6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428604"/>
            <a:ext cx="40005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hlinkClick r:id="rId3"/>
              </a:rPr>
              <a:t>История возникновения </a:t>
            </a:r>
            <a:r>
              <a:rPr lang="ru-RU" sz="2400" b="1" u="sng" dirty="0" err="1" smtClean="0">
                <a:hlinkClick r:id="rId3"/>
              </a:rPr>
              <a:t>канзаши</a:t>
            </a:r>
            <a:r>
              <a:rPr lang="ru-RU" sz="2400" b="1" u="sng" dirty="0" smtClean="0">
                <a:hlinkClick r:id="rId3"/>
              </a:rPr>
              <a:t>.</a:t>
            </a:r>
            <a:endParaRPr lang="ru-RU" sz="2400" b="1" u="sng" dirty="0" smtClean="0"/>
          </a:p>
          <a:p>
            <a:r>
              <a:rPr lang="ru-RU" sz="2400" dirty="0" err="1" smtClean="0"/>
              <a:t>Кандзаси</a:t>
            </a:r>
            <a:r>
              <a:rPr lang="ru-RU" sz="2400" dirty="0" smtClean="0"/>
              <a:t> (</a:t>
            </a:r>
            <a:r>
              <a:rPr lang="ru-RU" sz="2400" dirty="0" err="1" smtClean="0"/>
              <a:t>канзаши</a:t>
            </a:r>
            <a:r>
              <a:rPr lang="ru-RU" sz="2400" dirty="0" smtClean="0"/>
              <a:t>) — японские традиционные женские украшения для волос. в Японии же ношение заколок, гребней, шпилек и искусственных цветов строго формализованы. </a:t>
            </a:r>
            <a:r>
              <a:rPr lang="ru-RU" sz="2400" dirty="0" err="1" smtClean="0"/>
              <a:t>Кандзаси</a:t>
            </a:r>
            <a:r>
              <a:rPr lang="ru-RU" sz="2400" dirty="0" smtClean="0"/>
              <a:t> должны соответствовать социальному положению и возрасту носящего. Особое внимание уделяется </a:t>
            </a:r>
            <a:r>
              <a:rPr lang="ru-RU" sz="2400" dirty="0" err="1" smtClean="0"/>
              <a:t>кандзаси</a:t>
            </a:r>
            <a:r>
              <a:rPr lang="ru-RU" sz="2400" dirty="0" smtClean="0"/>
              <a:t> среди гейш, в так называемом «мире цветов и ив».</a:t>
            </a:r>
            <a:endParaRPr lang="ru-RU" sz="2400" dirty="0"/>
          </a:p>
        </p:txBody>
      </p:sp>
      <p:pic>
        <p:nvPicPr>
          <p:cNvPr id="6" name="Picture 2" descr="http://s55.radikal.ru/i150/1108/e3/6a4d6c719cc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282" y="2214554"/>
            <a:ext cx="407199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Vasya\Documents\фон для семейного альбома\post-117671-1274726792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096"/>
          </a:xfrm>
          <a:prstGeom prst="rect">
            <a:avLst/>
          </a:prstGeom>
          <a:noFill/>
        </p:spPr>
      </p:pic>
      <p:pic>
        <p:nvPicPr>
          <p:cNvPr id="7" name="Рисунок 6" descr="http://women.larazlobina.ru/wp-content/uploads/2012/10/kanzashi-61.jpg">
            <a:hlinkClick r:id="rId3" tooltip="&quot;Канзаши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857364"/>
            <a:ext cx="5262586" cy="440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71538" y="714356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Удивительная  техника </a:t>
            </a:r>
            <a:r>
              <a:rPr lang="ru-RU" sz="2800" b="1" i="1" dirty="0" err="1" smtClean="0"/>
              <a:t>канзаши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Vasya\Documents\фон для семейного альбома\daisy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25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0004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http://women.larazlobina.ru/wp-content/uploads/2012/10/kanzashi-7.jpg">
            <a:hlinkClick r:id="rId3" tooltip="&quot;Канзаши&quot;"/>
          </p:cNvPr>
          <p:cNvPicPr/>
          <p:nvPr/>
        </p:nvPicPr>
        <p:blipFill>
          <a:blip r:embed="rId4"/>
          <a:srcRect b="11351"/>
          <a:stretch>
            <a:fillRect/>
          </a:stretch>
        </p:blipFill>
        <p:spPr bwMode="auto">
          <a:xfrm>
            <a:off x="500034" y="2500306"/>
            <a:ext cx="378621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Новая папка\DSCN389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28604"/>
            <a:ext cx="34290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omen.larazlobina.ru/wp-content/uploads/2012/10/kanzashi-9.jpg">
            <a:hlinkClick r:id="rId6" tooltip="&quot;Канзаши&quot;"/>
          </p:cNvPr>
          <p:cNvPicPr/>
          <p:nvPr/>
        </p:nvPicPr>
        <p:blipFill>
          <a:blip r:embed="rId7"/>
          <a:srcRect r="2933" b="4673"/>
          <a:stretch>
            <a:fillRect/>
          </a:stretch>
        </p:blipFill>
        <p:spPr bwMode="auto">
          <a:xfrm>
            <a:off x="4857752" y="3143248"/>
            <a:ext cx="364333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034" y="1142984"/>
            <a:ext cx="5363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ТЕХНОЛОГИЯ КАНЗАШИ</a:t>
            </a: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230</Words>
  <Application>Microsoft Office PowerPoint</Application>
  <PresentationFormat>Экран (4:3)</PresentationFormat>
  <Paragraphs>37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Vasya</dc:creator>
  <cp:lastModifiedBy>Vasya</cp:lastModifiedBy>
  <cp:revision>6</cp:revision>
  <dcterms:created xsi:type="dcterms:W3CDTF">2014-06-22T12:01:01Z</dcterms:created>
  <dcterms:modified xsi:type="dcterms:W3CDTF">2014-06-22T12:58:48Z</dcterms:modified>
</cp:coreProperties>
</file>