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1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4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5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0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5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8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7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8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2556-87D7-43E8-ACE4-29526280C38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1042-98B1-45EE-86C1-D925E40EB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7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70"/>
            <a:ext cx="9144000" cy="68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82"/>
            <a:ext cx="9144000" cy="68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70"/>
            <a:ext cx="9144000" cy="68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8"/>
            <a:ext cx="9144000" cy="6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8"/>
            <a:ext cx="9144000" cy="6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8"/>
            <a:ext cx="9144000" cy="6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0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" y="0"/>
            <a:ext cx="9129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8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" y="0"/>
            <a:ext cx="9129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0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8"/>
            <a:ext cx="9144000" cy="68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3"/>
            <a:ext cx="9144000" cy="68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0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8"/>
            <a:ext cx="9144000" cy="6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" y="0"/>
            <a:ext cx="9141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8"/>
            <a:ext cx="9144000" cy="68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4"/>
            <a:ext cx="9144000" cy="68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48"/>
            <a:ext cx="9144000" cy="68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9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55"/>
            <a:ext cx="9144000" cy="6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2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55"/>
            <a:ext cx="9144000" cy="6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7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8"/>
            <a:ext cx="9144000" cy="6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1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70"/>
            <a:ext cx="9144000" cy="68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5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2014-10-31T06:33:30Z</dcterms:created>
  <dcterms:modified xsi:type="dcterms:W3CDTF">2014-10-31T06:47:06Z</dcterms:modified>
</cp:coreProperties>
</file>