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5AB4-674E-447D-89FB-4E18036A89BE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403B20-FF76-45E2-8C1F-04771543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5AB4-674E-447D-89FB-4E18036A89BE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3B20-FF76-45E2-8C1F-04771543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5AB4-674E-447D-89FB-4E18036A89BE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3B20-FF76-45E2-8C1F-04771543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5AB4-674E-447D-89FB-4E18036A89BE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403B20-FF76-45E2-8C1F-04771543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5AB4-674E-447D-89FB-4E18036A89BE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3B20-FF76-45E2-8C1F-0477154300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5AB4-674E-447D-89FB-4E18036A89BE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3B20-FF76-45E2-8C1F-04771543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5AB4-674E-447D-89FB-4E18036A89BE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9403B20-FF76-45E2-8C1F-0477154300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5AB4-674E-447D-89FB-4E18036A89BE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3B20-FF76-45E2-8C1F-04771543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5AB4-674E-447D-89FB-4E18036A89BE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3B20-FF76-45E2-8C1F-04771543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5AB4-674E-447D-89FB-4E18036A89BE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3B20-FF76-45E2-8C1F-04771543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5AB4-674E-447D-89FB-4E18036A89BE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3B20-FF76-45E2-8C1F-0477154300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415AB4-674E-447D-89FB-4E18036A89BE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403B20-FF76-45E2-8C1F-0477154300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Акция </a:t>
            </a:r>
            <a:r>
              <a:rPr lang="ru-RU" sz="4000" dirty="0" smtClean="0">
                <a:solidFill>
                  <a:srgbClr val="00B050"/>
                </a:solidFill>
              </a:rPr>
              <a:t>«Белый цветок»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Documents and Settings\Администратор\Рабочий стол\мама\DSCN0947[1]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42" y="1500174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/>
          <a:lstStyle/>
          <a:p>
            <a:pPr algn="ctr"/>
            <a:r>
              <a:rPr lang="ru-RU" dirty="0" smtClean="0"/>
              <a:t>Старшая группа «Б»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214554"/>
            <a:ext cx="7643866" cy="342424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u="sng" dirty="0" smtClean="0">
                <a:solidFill>
                  <a:srgbClr val="FF0000"/>
                </a:solidFill>
              </a:rPr>
              <a:t>Занятие</a:t>
            </a:r>
          </a:p>
          <a:p>
            <a:pPr algn="ctr"/>
            <a:endParaRPr lang="ru-RU" sz="4000" u="sng" dirty="0" smtClean="0">
              <a:solidFill>
                <a:srgbClr val="FF0000"/>
              </a:solidFill>
            </a:endParaRPr>
          </a:p>
          <a:p>
            <a:pPr algn="ctr"/>
            <a:r>
              <a:rPr lang="ru-RU" sz="6000" u="sng" dirty="0" smtClean="0">
                <a:solidFill>
                  <a:srgbClr val="FF0000"/>
                </a:solidFill>
              </a:rPr>
              <a:t>Тема:</a:t>
            </a:r>
            <a:r>
              <a:rPr lang="ru-RU" sz="6000" dirty="0" smtClean="0">
                <a:solidFill>
                  <a:srgbClr val="FF0000"/>
                </a:solidFill>
              </a:rPr>
              <a:t> </a:t>
            </a:r>
            <a:r>
              <a:rPr lang="ru-RU" sz="6000" i="1" dirty="0" smtClean="0">
                <a:solidFill>
                  <a:srgbClr val="FF0000"/>
                </a:solidFill>
              </a:rPr>
              <a:t>«Лети, лети лепесток…»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3171846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>
                <a:solidFill>
                  <a:srgbClr val="7030A0"/>
                </a:solidFill>
              </a:rPr>
              <a:t>Цель: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4000" dirty="0" smtClean="0">
                <a:solidFill>
                  <a:srgbClr val="7030A0"/>
                </a:solidFill>
              </a:rPr>
              <a:t>вызвать желание у </a:t>
            </a:r>
            <a:r>
              <a:rPr lang="ru-RU" sz="4000" dirty="0" smtClean="0">
                <a:solidFill>
                  <a:srgbClr val="7030A0"/>
                </a:solidFill>
              </a:rPr>
              <a:t>детей </a:t>
            </a:r>
            <a:r>
              <a:rPr lang="ru-RU" sz="4000" dirty="0" smtClean="0">
                <a:solidFill>
                  <a:srgbClr val="7030A0"/>
                </a:solidFill>
              </a:rPr>
              <a:t>совершать добрые поступки по отношению к другим, вызвать чувство сострадания.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72140"/>
            <a:ext cx="6400800" cy="666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Изготовление цветов для детей сирот.</a:t>
            </a:r>
            <a:endParaRPr lang="ru-RU" dirty="0"/>
          </a:p>
        </p:txBody>
      </p:sp>
      <p:pic>
        <p:nvPicPr>
          <p:cNvPr id="2051" name="Picture 3" descr="C:\Documents and Settings\Администратор\Рабочий стол\мама\DSCN0806[1]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мамы помогают нам.</a:t>
            </a:r>
            <a:endParaRPr lang="ru-RU" dirty="0"/>
          </a:p>
        </p:txBody>
      </p:sp>
      <p:pic>
        <p:nvPicPr>
          <p:cNvPr id="3074" name="Picture 2" descr="C:\Documents and Settings\Администратор\Рабочий стол\мама\DSCN0813[1]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Цветы готовы.</a:t>
            </a:r>
            <a:endParaRPr lang="ru-RU" dirty="0"/>
          </a:p>
        </p:txBody>
      </p:sp>
      <p:pic>
        <p:nvPicPr>
          <p:cNvPr id="4098" name="Picture 2" descr="C:\Documents and Settings\Администратор\Рабочий стол\мама\DSCN0814[1]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</TotalTime>
  <Words>51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Акция «Белый цветок»</vt:lpstr>
      <vt:lpstr>Старшая группа «Б»</vt:lpstr>
      <vt:lpstr>Цель: вызвать желание у детей совершать добрые поступки по отношению к другим, вызвать чувство сострадания.</vt:lpstr>
      <vt:lpstr>Изготовление цветов для детей сирот.</vt:lpstr>
      <vt:lpstr>Наши мамы помогают нам.</vt:lpstr>
      <vt:lpstr>Цветы готовы.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«Белый цветок»</dc:title>
  <dc:creator>XTreme</dc:creator>
  <cp:lastModifiedBy>XTreme</cp:lastModifiedBy>
  <cp:revision>6</cp:revision>
  <dcterms:created xsi:type="dcterms:W3CDTF">2014-10-23T15:26:19Z</dcterms:created>
  <dcterms:modified xsi:type="dcterms:W3CDTF">2014-10-23T16:15:35Z</dcterms:modified>
</cp:coreProperties>
</file>