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6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6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9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8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5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9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3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2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BF92-B8D6-4343-9B36-1866BC562978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C431-831E-478B-9C6A-F8B4E142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" y="0"/>
            <a:ext cx="9129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6"/>
            <a:ext cx="9144000" cy="68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" y="0"/>
            <a:ext cx="9141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" y="0"/>
            <a:ext cx="9141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7"/>
            <a:ext cx="9144000" cy="68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" y="0"/>
            <a:ext cx="9132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7"/>
            <a:ext cx="9144000" cy="68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" y="0"/>
            <a:ext cx="9141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2014-10-29T16:20:55Z</dcterms:created>
  <dcterms:modified xsi:type="dcterms:W3CDTF">2014-10-31T08:14:15Z</dcterms:modified>
</cp:coreProperties>
</file>