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70" r:id="rId7"/>
    <p:sldId id="263" r:id="rId8"/>
    <p:sldId id="264" r:id="rId9"/>
    <p:sldId id="265" r:id="rId10"/>
    <p:sldId id="266" r:id="rId11"/>
    <p:sldId id="271" r:id="rId12"/>
    <p:sldId id="268" r:id="rId13"/>
    <p:sldId id="27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2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9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2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4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4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06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7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7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7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6FBA-69FF-4EA8-AF68-8E1FD70993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CCF2E-DA5F-4682-866B-79FE1C3C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1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764704"/>
            <a:ext cx="61926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РАЗВИТИЕ МЕЛКОЙ МОТОРИКИ У ДЕТЕЙ ДОШКОЛЬНОГО ВОЗРАСТА ПОСРЕДСТВОМ ИГР И УПРАЖНЕНИЙ С ИСПОЛЬЗОВАНИЕ ПРИРОДНОГО </a:t>
            </a:r>
            <a:r>
              <a:rPr lang="ru-RU" sz="2400" dirty="0" smtClean="0"/>
              <a:t>МАТЕРИАЛА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pPr algn="r"/>
            <a:r>
              <a:rPr lang="ru-RU" sz="2000" dirty="0" smtClean="0"/>
              <a:t>Выполнила воспитатель</a:t>
            </a:r>
          </a:p>
          <a:p>
            <a:pPr algn="r"/>
            <a:r>
              <a:rPr lang="ru-RU" sz="2000" dirty="0" smtClean="0"/>
              <a:t>Марченко Ольга </a:t>
            </a:r>
            <a:r>
              <a:rPr lang="ru-RU" sz="2000" dirty="0" err="1" smtClean="0"/>
              <a:t>Чеславовна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Государственное </a:t>
            </a:r>
            <a:r>
              <a:rPr lang="ru-RU" sz="2200" b="1" dirty="0"/>
              <a:t>бюджетное дошкольное образовательное      учреждение детский сад № 56 комбинированного вида </a:t>
            </a:r>
            <a:r>
              <a:rPr lang="ru-RU" sz="2200" b="1" dirty="0" err="1"/>
              <a:t>Колпинского</a:t>
            </a:r>
            <a:r>
              <a:rPr lang="ru-RU" sz="2200" b="1" dirty="0"/>
              <a:t> района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Санкт- Петербурга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85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Игры для детей 4-х и 5-ти лет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Игры для детей 4-х и 5-ти лет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Дидактические </a:t>
            </a:r>
            <a:r>
              <a:rPr lang="ru-RU" sz="2700" dirty="0" smtClean="0"/>
              <a:t>игры:</a:t>
            </a:r>
            <a:br>
              <a:rPr lang="ru-RU" sz="2700" dirty="0" smtClean="0"/>
            </a:br>
            <a:r>
              <a:rPr lang="ru-RU" sz="2700" dirty="0" smtClean="0"/>
              <a:t>-«угости колобка»</a:t>
            </a:r>
            <a:br>
              <a:rPr lang="ru-RU" sz="2700" dirty="0" smtClean="0"/>
            </a:br>
            <a:r>
              <a:rPr lang="ru-RU" sz="2700" dirty="0" smtClean="0"/>
              <a:t>-«волшебные бусы»</a:t>
            </a:r>
            <a:br>
              <a:rPr lang="ru-RU" sz="2700" dirty="0" smtClean="0"/>
            </a:br>
            <a:r>
              <a:rPr lang="ru-RU" sz="2700" dirty="0" smtClean="0"/>
              <a:t>-«сосчитай-ка»</a:t>
            </a:r>
            <a:br>
              <a:rPr lang="ru-RU" sz="2700" dirty="0" smtClean="0"/>
            </a:br>
            <a:r>
              <a:rPr lang="ru-RU" sz="2700" dirty="0" smtClean="0"/>
              <a:t>- «</a:t>
            </a:r>
            <a:r>
              <a:rPr lang="ru-RU" sz="2700" dirty="0"/>
              <a:t>Угадай, что в </a:t>
            </a:r>
            <a:r>
              <a:rPr lang="ru-RU" sz="2700" dirty="0" smtClean="0"/>
              <a:t>руке»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«Выложи по образцу»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/>
              <a:t>Цель:</a:t>
            </a:r>
            <a:r>
              <a:rPr lang="ru-RU" dirty="0"/>
              <a:t> развитие внимания, фантазии и творческих способностей.</a:t>
            </a:r>
            <a:br>
              <a:rPr lang="ru-RU" dirty="0"/>
            </a:br>
            <a:r>
              <a:rPr lang="ru-RU" b="1" u="sng" dirty="0"/>
              <a:t>Материалы: </a:t>
            </a:r>
            <a:r>
              <a:rPr lang="ru-RU" dirty="0"/>
              <a:t>шишки, палочки, ракушки, коряги, камушки, перо и др.</a:t>
            </a:r>
            <a:br>
              <a:rPr lang="ru-RU" dirty="0"/>
            </a:br>
            <a:r>
              <a:rPr lang="ru-RU" b="1" u="sng" dirty="0"/>
              <a:t>Игровое действие: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1.</a:t>
            </a:r>
            <a:r>
              <a:rPr lang="ru-RU" dirty="0"/>
              <a:t> Предложить детям придумать во что можно превратить:</a:t>
            </a:r>
            <a:br>
              <a:rPr lang="ru-RU" dirty="0"/>
            </a:br>
            <a:r>
              <a:rPr lang="ru-RU" dirty="0"/>
              <a:t> веточку (ручка, градусник, удочка, ствол дерева и т.д.)</a:t>
            </a:r>
            <a:br>
              <a:rPr lang="ru-RU" dirty="0"/>
            </a:br>
            <a:r>
              <a:rPr lang="ru-RU" dirty="0"/>
              <a:t> ракушку (корона, тарелочка, зеркало и т.д.).</a:t>
            </a:r>
            <a:br>
              <a:rPr lang="ru-RU" dirty="0"/>
            </a:br>
            <a:r>
              <a:rPr lang="ru-RU" b="1" dirty="0"/>
              <a:t>2.</a:t>
            </a:r>
            <a:r>
              <a:rPr lang="ru-RU" dirty="0"/>
              <a:t> Можно предложить детям весёлое соревнование: «Кто больше придумает превращений».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11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3600" dirty="0"/>
              <a:t>Вывод:</a:t>
            </a:r>
            <a:br>
              <a:rPr lang="ru-RU" sz="3600" dirty="0"/>
            </a:br>
            <a:r>
              <a:rPr lang="ru-RU" sz="3600" dirty="0"/>
              <a:t>Работа по развитию мелкой моторики должна проводится систематически воспитателями и родителями. Во время занятий нужно учитывать индивидуальные особенности ребенка: настроение, желание, возможности. Главное, чтобы занятия приносили детям только положительные эмоции, что будет вызывать интерес и приведет к положительному результату в развитии мелкой моторики</a:t>
            </a:r>
          </a:p>
        </p:txBody>
      </p:sp>
    </p:spTree>
    <p:extLst>
      <p:ext uri="{BB962C8B-B14F-4D97-AF65-F5344CB8AC3E}">
        <p14:creationId xmlns:p14="http://schemas.microsoft.com/office/powerpoint/2010/main" val="1861973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Проведение консультаций для родителей. Памятки для родителей по развитию мелкой моторики рук с использованием природного материала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01008"/>
            <a:ext cx="2444080" cy="183306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85177"/>
            <a:ext cx="2300064" cy="1458240"/>
          </a:xfrm>
        </p:spPr>
      </p:pic>
    </p:spTree>
    <p:extLst>
      <p:ext uri="{BB962C8B-B14F-4D97-AF65-F5344CB8AC3E}">
        <p14:creationId xmlns:p14="http://schemas.microsoft.com/office/powerpoint/2010/main" val="256769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3600" dirty="0"/>
              <a:t>Работа с родителями-одно из важнейших направлений в работе. Основная задача работы с родителями- формирование и стимуляция мотивационного отношения родителей к работе с их детьми. Я использую  наглядные папки-передвижки на темы : «Пальчиковая гимнастика», « Развитие мелкой моторики в быту». Памятка для родителей « Развитие мелкой моторики с использованием природного материала».</a:t>
            </a:r>
          </a:p>
        </p:txBody>
      </p:sp>
    </p:spTree>
    <p:extLst>
      <p:ext uri="{BB962C8B-B14F-4D97-AF65-F5344CB8AC3E}">
        <p14:creationId xmlns:p14="http://schemas.microsoft.com/office/powerpoint/2010/main" val="101226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1584176" cy="232557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69654"/>
            <a:ext cx="1712982" cy="2332856"/>
          </a:xfrm>
        </p:spPr>
      </p:pic>
      <p:pic>
        <p:nvPicPr>
          <p:cNvPr id="5" name="Picture 4" descr="C:\Users\1\Desktop\big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326" y="1916832"/>
            <a:ext cx="2095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85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80729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ИСТОКИ СПОСОБНОСТЕЙ И ДАРОВАНИЯ ДЕТЕЙ – НА КОНЧИКАХ ИХ ПАЛЬЦЕВ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В.А.СУХОМЛИНСКИЙ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20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5314602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МЕЛКАЯ МОТОРИКА</a:t>
            </a:r>
            <a:r>
              <a:rPr lang="en-US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КООРДИНИРОВАННЫЕ ДВИЖЕНИЯ ПАЛЬЦЕВ И КИСТЕЙ РУК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77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так важно для детей развитие мелкой моторики рук</a:t>
            </a:r>
            <a:r>
              <a:rPr lang="en-US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24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Замечено, что дети, совершающие многочисленные движения пальцами рук, развиваются в речевом отношении явно быстрее других. Если специально тренировать мелкие движения кисти, развитие речи можно существенно ускорить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5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/>
              <a:t>Исходя из этого, я определила </a:t>
            </a:r>
            <a:r>
              <a:rPr lang="ru-RU" u="sng" dirty="0"/>
              <a:t>цели и задачи</a:t>
            </a:r>
            <a:r>
              <a:rPr lang="ru-RU" u="sng" dirty="0" smtClean="0"/>
              <a:t>.</a:t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dirty="0"/>
              <a:t>Цель:</a:t>
            </a:r>
            <a:br>
              <a:rPr lang="ru-RU" dirty="0"/>
            </a:br>
            <a:r>
              <a:rPr lang="ru-RU" dirty="0"/>
              <a:t>Развитие мелкой моторики посредством игр  и упражнений с использованием природного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179156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r>
              <a:rPr lang="ru-RU" dirty="0" smtClean="0"/>
              <a:t>-Развивать координацию и точность движений рук, гибкость рук, ритмичность; </a:t>
            </a:r>
            <a:br>
              <a:rPr lang="ru-RU" dirty="0" smtClean="0"/>
            </a:br>
            <a:r>
              <a:rPr lang="ru-RU" dirty="0" smtClean="0"/>
              <a:t>-Развивать мелкую моторику пальцев;</a:t>
            </a:r>
            <a:br>
              <a:rPr lang="ru-RU" dirty="0" smtClean="0"/>
            </a:br>
            <a:r>
              <a:rPr lang="ru-RU" dirty="0" smtClean="0"/>
              <a:t>-Содействовать нормализации речевой функции;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83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1.Массаж рук с использование такого природного материала как:</a:t>
            </a:r>
            <a:br>
              <a:rPr lang="ru-RU" dirty="0" smtClean="0"/>
            </a:br>
            <a:r>
              <a:rPr lang="ru-RU" dirty="0" smtClean="0"/>
              <a:t>гречка, песок, шишки и т. д.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348880"/>
            <a:ext cx="3263768" cy="2167346"/>
          </a:xfrm>
        </p:spPr>
      </p:pic>
      <p:sp>
        <p:nvSpPr>
          <p:cNvPr id="3" name="Прямоугольник 2"/>
          <p:cNvSpPr/>
          <p:nvPr/>
        </p:nvSpPr>
        <p:spPr>
          <a:xfrm>
            <a:off x="755576" y="2444115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МАССАЖ</a:t>
            </a:r>
          </a:p>
          <a:p>
            <a:r>
              <a:rPr lang="ru-RU" b="1" dirty="0"/>
              <a:t>Круговые движения между ладоней грецкого ореха, каштана;</a:t>
            </a:r>
          </a:p>
          <a:p>
            <a:r>
              <a:rPr lang="ru-RU" b="1" dirty="0"/>
              <a:t>Сжатие с разной силой ореха, косточки;</a:t>
            </a:r>
          </a:p>
          <a:p>
            <a:r>
              <a:rPr lang="ru-RU" b="1" dirty="0"/>
              <a:t>Растирание между ручек разных круп: греча, пшено, рис;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940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939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Игры с использованием круп и семян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-Цветные дорожки </a:t>
            </a:r>
            <a:r>
              <a:rPr lang="ru-RU" sz="2000" dirty="0" smtClean="0"/>
              <a:t>(</a:t>
            </a:r>
            <a:r>
              <a:rPr lang="ru-RU" sz="2200" dirty="0"/>
              <a:t>Разная крупа аккуратно сыплется на стол тремя дорожками, размер которых желательно определить заранее, чтобы малыш учился равномерно распределять </a:t>
            </a:r>
            <a:r>
              <a:rPr lang="ru-RU" sz="2200" dirty="0" smtClean="0"/>
              <a:t>материал).</a:t>
            </a:r>
            <a:r>
              <a:rPr lang="ru-RU" sz="2200" dirty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dirty="0"/>
              <a:t>Веселая </a:t>
            </a:r>
            <a:r>
              <a:rPr lang="ru-RU" dirty="0" smtClean="0"/>
              <a:t>мозаика  </a:t>
            </a:r>
            <a:r>
              <a:rPr lang="ru-RU" sz="2000" dirty="0"/>
              <a:t>(</a:t>
            </a:r>
            <a:r>
              <a:rPr lang="ru-RU" sz="2200" dirty="0" smtClean="0"/>
              <a:t>мозаика </a:t>
            </a:r>
            <a:r>
              <a:rPr lang="ru-RU" sz="2200" dirty="0"/>
              <a:t>из крупы, семян, яичной скорлупы, в общем, из всего, что под рукой. Раскатайте вместе пластилин, придайте ему любую форму, и пусть малыш в любом порядке «вдавливает» в пластилин элементы </a:t>
            </a:r>
            <a:r>
              <a:rPr lang="ru-RU" sz="2200" dirty="0" smtClean="0"/>
              <a:t>мозаики).</a:t>
            </a:r>
            <a:endParaRPr lang="ru-RU" sz="2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93096"/>
            <a:ext cx="2112235" cy="1584176"/>
          </a:xfrm>
        </p:spPr>
      </p:pic>
    </p:spTree>
    <p:extLst>
      <p:ext uri="{BB962C8B-B14F-4D97-AF65-F5344CB8AC3E}">
        <p14:creationId xmlns:p14="http://schemas.microsoft.com/office/powerpoint/2010/main" val="2984839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214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Государственное бюджетное дошкольное образовательное      учреждение детский сад № 56 комбинированного вида Колпинского района Санкт- Петербурга  </vt:lpstr>
      <vt:lpstr>Презентация PowerPoint</vt:lpstr>
      <vt:lpstr>ЧТО ТАКОЕ МЕЛКАЯ МОТОРИКА?  ЭТО КООРДИНИРОВАННЫЕ ДВИЖЕНИЯ ПАЛЬЦЕВ И КИСТЕЙ РУК</vt:lpstr>
      <vt:lpstr>Почему так важно для детей развитие мелкой моторики рук? </vt:lpstr>
      <vt:lpstr>Замечено, что дети, совершающие многочисленные движения пальцами рук, развиваются в речевом отношении явно быстрее других. Если специально тренировать мелкие движения кисти, развитие речи можно существенно ускорить</vt:lpstr>
      <vt:lpstr>Исходя из этого, я определила цели и задачи.  Цель: Развитие мелкой моторики посредством игр  и упражнений с использованием природного материала</vt:lpstr>
      <vt:lpstr>Задачи: -Развивать координацию и точность движений рук, гибкость рук, ритмичность;  -Развивать мелкую моторику пальцев; -Содействовать нормализации речевой функции;</vt:lpstr>
      <vt:lpstr> 1.Массаж рук с использование такого природного материала как: гречка, песок, шишки и т. д.</vt:lpstr>
      <vt:lpstr>Игры с использованием круп и семян -Цветные дорожки (Разная крупа аккуратно сыплется на стол тремя дорожками, размер которых желательно определить заранее, чтобы малыш учился равномерно распределять материал).  -Веселая мозаика  (мозаика из крупы, семян, яичной скорлупы, в общем, из всего, что под рукой. Раскатайте вместе пластилин, придайте ему любую форму, и пусть малыш в любом порядке «вдавливает» в пластилин элементы мозаики).</vt:lpstr>
      <vt:lpstr>Игры для детей 4-х и 5-ти лет      Игры для детей 4-х и 5-ти лет    Дидактические игры: -«угости колобка» -«волшебные бусы» -«сосчитай-ка» - «Угадай, что в руке» </vt:lpstr>
      <vt:lpstr>Вывод: Работа по развитию мелкой моторики должна проводится систематически воспитателями и родителями. Во время занятий нужно учитывать индивидуальные особенности ребенка: настроение, желание, возможности. Главное, чтобы занятия приносили детям только положительные эмоции, что будет вызывать интерес и приведет к положительному результату в развитии мелкой моторики</vt:lpstr>
      <vt:lpstr>Проведение консультаций для родителей. Памятки для родителей по развитию мелкой моторики рук с использованием природного материала</vt:lpstr>
      <vt:lpstr>Работа с родителями-одно из важнейших направлений в работе. Основная задача работы с родителями- формирование и стимуляция мотивационного отношения родителей к работе с их детьми. Я использую  наглядные папки-передвижки на темы : «Пальчиковая гимнастика», « Развитие мелкой моторики в быту». Памятка для родителей « Развитие мелкой моторики с использованием природного материала».</vt:lpstr>
      <vt:lpstr>Рекомендуемая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2014-10-28T17:48:48Z</dcterms:created>
  <dcterms:modified xsi:type="dcterms:W3CDTF">2014-11-04T10:00:33Z</dcterms:modified>
</cp:coreProperties>
</file>