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7" r:id="rId6"/>
    <p:sldId id="269" r:id="rId7"/>
    <p:sldId id="259" r:id="rId8"/>
    <p:sldId id="260" r:id="rId9"/>
    <p:sldId id="261" r:id="rId10"/>
    <p:sldId id="262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6B70EA-CA63-4B3B-AD93-C24228449EB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4A6C2-1D61-4E16-AE91-18DDBD3ECE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717032"/>
            <a:ext cx="4568552" cy="19217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760640" cy="1296144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3010dea363ef42b5f870bf29b29f87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72079">
            <a:off x="2739859" y="1437137"/>
            <a:ext cx="6308554" cy="4701349"/>
          </a:xfrm>
          <a:prstGeom prst="rect">
            <a:avLst/>
          </a:prstGeom>
        </p:spPr>
      </p:pic>
      <p:pic>
        <p:nvPicPr>
          <p:cNvPr id="13" name="Рисунок 12" descr="1749-12822619679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3700636" cy="2786559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763688" y="188640"/>
            <a:ext cx="5544616" cy="8640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КВИЛЛИНГ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шаг. </a:t>
            </a:r>
            <a:r>
              <a:rPr lang="ru-RU" sz="3200" dirty="0" smtClean="0"/>
              <a:t>Делаем 6 белых «глазиков».</a:t>
            </a:r>
            <a:endParaRPr lang="ru-RU" dirty="0"/>
          </a:p>
        </p:txBody>
      </p:sp>
      <p:pic>
        <p:nvPicPr>
          <p:cNvPr id="5" name="Содержимое 4" descr="IMAG112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920" y="731838"/>
            <a:ext cx="5210960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шаг. </a:t>
            </a:r>
            <a:r>
              <a:rPr lang="ru-RU" sz="3200" dirty="0" smtClean="0"/>
              <a:t>Склеиваем вместе, чтобы получился цветок.</a:t>
            </a:r>
            <a:endParaRPr lang="ru-RU" dirty="0"/>
          </a:p>
        </p:txBody>
      </p:sp>
      <p:pic>
        <p:nvPicPr>
          <p:cNvPr id="5" name="Содержимое 4" descr="IMAG112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336" y="731838"/>
            <a:ext cx="2318127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шаг. </a:t>
            </a:r>
            <a:r>
              <a:rPr lang="ru-RU" sz="3200" dirty="0" smtClean="0"/>
              <a:t>Делаем 6 </a:t>
            </a:r>
            <a:r>
              <a:rPr lang="ru-RU" sz="3200" dirty="0" err="1" smtClean="0"/>
              <a:t>голубых</a:t>
            </a:r>
            <a:r>
              <a:rPr lang="ru-RU" sz="3200" dirty="0" smtClean="0"/>
              <a:t> «капель».</a:t>
            </a:r>
            <a:endParaRPr lang="ru-RU" dirty="0"/>
          </a:p>
        </p:txBody>
      </p:sp>
      <p:pic>
        <p:nvPicPr>
          <p:cNvPr id="5" name="Содержимое 4" descr="IMAG113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920" y="731838"/>
            <a:ext cx="5210960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шаг. «</a:t>
            </a:r>
            <a:r>
              <a:rPr lang="ru-RU" sz="3200" dirty="0" smtClean="0"/>
              <a:t>Капли» приклеиваем к цветку.</a:t>
            </a:r>
            <a:endParaRPr lang="ru-RU" dirty="0"/>
          </a:p>
        </p:txBody>
      </p:sp>
      <p:pic>
        <p:nvPicPr>
          <p:cNvPr id="5" name="Содержимое 4" descr="IMAG113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706" y="731838"/>
            <a:ext cx="2317387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 шаг. </a:t>
            </a:r>
            <a:r>
              <a:rPr lang="ru-RU" sz="3200" dirty="0" smtClean="0"/>
              <a:t>Делаем 6 «</a:t>
            </a:r>
            <a:r>
              <a:rPr lang="en-US" sz="3200" dirty="0" smtClean="0"/>
              <a:t>V</a:t>
            </a:r>
            <a:r>
              <a:rPr lang="ru-RU" sz="3200" dirty="0" smtClean="0"/>
              <a:t>»-образных фигур.</a:t>
            </a:r>
            <a:endParaRPr lang="ru-RU" dirty="0"/>
          </a:p>
        </p:txBody>
      </p:sp>
      <p:pic>
        <p:nvPicPr>
          <p:cNvPr id="5" name="Содержимое 4" descr="IMAG1137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389" y="731838"/>
            <a:ext cx="2316022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шаг. </a:t>
            </a:r>
            <a:r>
              <a:rPr lang="ru-RU" sz="3200" dirty="0" smtClean="0"/>
              <a:t>Приклеиваем «</a:t>
            </a:r>
            <a:r>
              <a:rPr lang="en-US" sz="3200" dirty="0" smtClean="0"/>
              <a:t>V</a:t>
            </a:r>
            <a:r>
              <a:rPr lang="ru-RU" sz="3200" dirty="0" smtClean="0"/>
              <a:t>» – образные фигуры на «капли».</a:t>
            </a:r>
            <a:endParaRPr lang="ru-RU" dirty="0"/>
          </a:p>
        </p:txBody>
      </p:sp>
      <p:pic>
        <p:nvPicPr>
          <p:cNvPr id="5" name="Содержимое 4" descr="IMAG113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054" y="731838"/>
            <a:ext cx="2316691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шаг. </a:t>
            </a:r>
            <a:r>
              <a:rPr lang="ru-RU" sz="3200" dirty="0" smtClean="0"/>
              <a:t>делаем 18 маленьких </a:t>
            </a:r>
            <a:r>
              <a:rPr lang="ru-RU" sz="3200" dirty="0" err="1" smtClean="0"/>
              <a:t>голубых</a:t>
            </a:r>
            <a:r>
              <a:rPr lang="ru-RU" sz="3200" dirty="0" smtClean="0"/>
              <a:t> тугих спиралей.</a:t>
            </a:r>
            <a:endParaRPr lang="ru-RU" dirty="0"/>
          </a:p>
        </p:txBody>
      </p:sp>
      <p:pic>
        <p:nvPicPr>
          <p:cNvPr id="5" name="Содержимое 4" descr="IMAG114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727684" y="-855476"/>
            <a:ext cx="4176464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 шаг. </a:t>
            </a:r>
            <a:r>
              <a:rPr lang="ru-RU" sz="3200" dirty="0" smtClean="0"/>
              <a:t>Приклеиваем по 3 штуки на «</a:t>
            </a:r>
            <a:r>
              <a:rPr lang="en-US" sz="3200" dirty="0" smtClean="0"/>
              <a:t>V</a:t>
            </a:r>
            <a:r>
              <a:rPr lang="ru-RU" sz="3200" dirty="0" smtClean="0"/>
              <a:t>»-образные фигуры.</a:t>
            </a:r>
            <a:endParaRPr lang="ru-RU" dirty="0"/>
          </a:p>
        </p:txBody>
      </p:sp>
      <p:pic>
        <p:nvPicPr>
          <p:cNvPr id="5" name="Содержимое 4" descr="IMAG1142.jpg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03848" y="-891480"/>
            <a:ext cx="2808312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dc2e9997faa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64704"/>
            <a:ext cx="9349178" cy="3950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024" y="836712"/>
            <a:ext cx="8784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КВИЛЛИНГ</a:t>
            </a:r>
            <a:endParaRPr lang="ru-RU" sz="2400" b="1" dirty="0"/>
          </a:p>
          <a:p>
            <a:pPr algn="ctr"/>
            <a:r>
              <a:rPr lang="ru-RU" sz="2800" dirty="0" smtClean="0"/>
              <a:t> Английское слово </a:t>
            </a:r>
            <a:r>
              <a:rPr lang="ru-RU" sz="2800" i="1" dirty="0"/>
              <a:t>«</a:t>
            </a:r>
            <a:r>
              <a:rPr lang="ru-RU" sz="2800" i="1" dirty="0" err="1"/>
              <a:t>quilling</a:t>
            </a:r>
            <a:r>
              <a:rPr lang="ru-RU" sz="2800" i="1" dirty="0"/>
              <a:t>»</a:t>
            </a:r>
            <a:r>
              <a:rPr lang="ru-RU" sz="2800" dirty="0"/>
              <a:t>—</a:t>
            </a:r>
            <a:r>
              <a:rPr lang="ru-RU" sz="2800" dirty="0" err="1"/>
              <a:t>бумагокручение</a:t>
            </a:r>
            <a:r>
              <a:rPr lang="ru-RU" sz="2800" dirty="0"/>
              <a:t>,  от слова </a:t>
            </a:r>
            <a:r>
              <a:rPr lang="ru-RU" sz="2800" i="1" dirty="0"/>
              <a:t>«</a:t>
            </a:r>
            <a:r>
              <a:rPr lang="ru-RU" sz="2800" i="1" dirty="0" err="1"/>
              <a:t>quill</a:t>
            </a:r>
            <a:r>
              <a:rPr lang="ru-RU" sz="2800" i="1" dirty="0"/>
              <a:t>»</a:t>
            </a:r>
            <a:r>
              <a:rPr lang="ru-RU" sz="2800" dirty="0"/>
              <a:t> или</a:t>
            </a:r>
            <a:r>
              <a:rPr lang="ru-RU" sz="2800" i="1" dirty="0"/>
              <a:t>«птичье перо». Квиллинг возник</a:t>
            </a:r>
            <a:r>
              <a:rPr lang="ru-RU" sz="2800" dirty="0"/>
              <a:t> </a:t>
            </a:r>
            <a:r>
              <a:rPr lang="ru-RU" sz="2800" dirty="0" smtClean="0"/>
              <a:t>в Европе в конце 14 — начале 15 века. В средневековой Европе монахини создавали изящные медальоны, закручивая на кончике птичьего пера бумагу с позолоченными краями. При близком рассмотрении эти миниатюрные бумажные шедевры создавали полную иллюзию того, что они изготовлены из тонких золотых полосок.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/>
              <a:t>В Англии принцесса Елизавета всерьёз увлекалась искусством квиллинга, и многие её творения хранятся в музее Виктории и Альберта в Лондоне. С бумагой у нас связано представление о непрочности и недолговечности. Но квиллинг опровергает это утверждение – на филигранную объёмную подставку можно поставить, к примеру, чашку или положить тяжелую книгу, и ни один завиток бумажного кружева при этом не пострадает. Можно собрать из бумажных элементов вазу для конфет и спокойно использовать её по назначению — не развалится и не сломается. В общем, квиллинг — это возможность увидеть необычные возможности обычной бумаги. 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villing2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91880" y="0"/>
            <a:ext cx="5652120" cy="3810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37fdfbc-f-t-s-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852936"/>
            <a:ext cx="5581535" cy="4230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6995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3337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512511" cy="1143000"/>
          </a:xfrm>
        </p:spPr>
        <p:txBody>
          <a:bodyPr/>
          <a:lstStyle/>
          <a:p>
            <a:r>
              <a:rPr lang="ru-RU" dirty="0" smtClean="0"/>
              <a:t>Инструменты для квиллинга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395536" y="1735545"/>
            <a:ext cx="6400800" cy="3474720"/>
          </a:xfrm>
        </p:spPr>
        <p:txBody>
          <a:bodyPr/>
          <a:lstStyle/>
          <a:p>
            <a:r>
              <a:rPr lang="ru-RU" dirty="0" err="1" smtClean="0"/>
              <a:t>Крутилка</a:t>
            </a:r>
            <a:endParaRPr lang="ru-RU" dirty="0" smtClean="0"/>
          </a:p>
          <a:p>
            <a:r>
              <a:rPr lang="ru-RU" dirty="0" smtClean="0"/>
              <a:t>Линейка с отверстиями разного диаметра</a:t>
            </a:r>
          </a:p>
          <a:p>
            <a:r>
              <a:rPr lang="ru-RU" dirty="0" smtClean="0"/>
              <a:t>Нож канцелярский </a:t>
            </a:r>
          </a:p>
          <a:p>
            <a:r>
              <a:rPr lang="ru-RU" dirty="0" smtClean="0"/>
              <a:t>Клей ПВА</a:t>
            </a:r>
          </a:p>
          <a:p>
            <a:r>
              <a:rPr lang="ru-RU" dirty="0" smtClean="0"/>
              <a:t>Бумага для квиллинга</a:t>
            </a:r>
            <a:endParaRPr lang="ru-RU" dirty="0"/>
          </a:p>
        </p:txBody>
      </p:sp>
      <p:pic>
        <p:nvPicPr>
          <p:cNvPr id="7" name="img_2" descr="http://moikompas.ru/img/compas/2009-03-16/quilling/303906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30791">
            <a:off x="3704726" y="4364897"/>
            <a:ext cx="2057400" cy="165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D:\работа\д с 2\самообразование\IMAG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17168"/>
            <a:ext cx="2633307" cy="394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512511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Если нет готовой бумаги для квиллинга, берем тонированную (цветную бумагу для принтера), размечаем по 5мм и режем канцелярским ножом.</a:t>
            </a:r>
            <a:endParaRPr lang="ru-RU" sz="2800" dirty="0"/>
          </a:p>
        </p:txBody>
      </p:sp>
      <p:pic>
        <p:nvPicPr>
          <p:cNvPr id="7" name="Содержимое 6" descr="IMAG112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548680"/>
            <a:ext cx="4298175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 smtClean="0"/>
              <a:t>Элементы квиллинга</a:t>
            </a:r>
            <a:endParaRPr lang="ru-RU" dirty="0"/>
          </a:p>
        </p:txBody>
      </p:sp>
      <p:pic>
        <p:nvPicPr>
          <p:cNvPr id="5" name="Содержимое 4" descr="21b44939bbf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739157" y="731838"/>
            <a:ext cx="5208486" cy="3475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964488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Для того чтобы сделать простую квиллинг фигуру, необходимо чуточку фантазии и несколько цветных полосок бумаги. Конечно, для создания сложных шедевров необходим большой опыт создания простых фигур.</a:t>
            </a:r>
          </a:p>
          <a:p>
            <a:pPr algn="ctr">
              <a:buNone/>
            </a:pPr>
            <a:r>
              <a:rPr lang="ru-RU" sz="2800" dirty="0" smtClean="0"/>
              <a:t>Освоив технику квиллинг, вы сможете создавать оригинальные открытки, украшать фотографии, создавать собственные произведения искусства.</a:t>
            </a:r>
            <a:endParaRPr lang="ru-RU" sz="2800" dirty="0"/>
          </a:p>
        </p:txBody>
      </p:sp>
      <p:pic>
        <p:nvPicPr>
          <p:cNvPr id="8" name="Рисунок 7" descr="68198786_post67788212856248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2775"/>
            <a:ext cx="2555776" cy="3145225"/>
          </a:xfrm>
          <a:prstGeom prst="rect">
            <a:avLst/>
          </a:prstGeom>
        </p:spPr>
      </p:pic>
      <p:pic>
        <p:nvPicPr>
          <p:cNvPr id="9" name="Рисунок 8" descr="bedaf10013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861048"/>
            <a:ext cx="2641761" cy="2687960"/>
          </a:xfrm>
          <a:prstGeom prst="rect">
            <a:avLst/>
          </a:prstGeom>
        </p:spPr>
      </p:pic>
      <p:pic>
        <p:nvPicPr>
          <p:cNvPr id="10" name="Рисунок 9" descr="image_326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789040"/>
            <a:ext cx="2169368" cy="289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2201595_3b9e9827a97f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557587" y="1507331"/>
            <a:ext cx="1571625" cy="1924050"/>
          </a:xfrm>
        </p:spPr>
      </p:pic>
      <p:pic>
        <p:nvPicPr>
          <p:cNvPr id="5" name="Содержимое 4" descr="90583922_9651925290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610" y="0"/>
            <a:ext cx="9168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202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Инструменты для квиллинга</vt:lpstr>
      <vt:lpstr>Если нет готовой бумаги для квиллинга, берем тонированную (цветную бумагу для принтера), размечаем по 5мм и режем канцелярским ножом.</vt:lpstr>
      <vt:lpstr>Элементы квиллинга</vt:lpstr>
      <vt:lpstr>Презентация PowerPoint</vt:lpstr>
      <vt:lpstr>Презентация PowerPoint</vt:lpstr>
      <vt:lpstr>1 шаг. Делаем 6 белых «глазиков».</vt:lpstr>
      <vt:lpstr>2 шаг. Склеиваем вместе, чтобы получился цветок.</vt:lpstr>
      <vt:lpstr>3 шаг. Делаем 6 голубых «капель».</vt:lpstr>
      <vt:lpstr>4 шаг. «Капли» приклеиваем к цветку.</vt:lpstr>
      <vt:lpstr>5 шаг. Делаем 6 «V»-образных фигур.</vt:lpstr>
      <vt:lpstr>6 шаг. Приклеиваем «V» – образные фигуры на «капли».</vt:lpstr>
      <vt:lpstr>7 шаг. делаем 18 маленьких голубых тугих спиралей.</vt:lpstr>
      <vt:lpstr>8 шаг. Приклеиваем по 3 штуки на «V»-образные фигуры.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35</cp:revision>
  <dcterms:created xsi:type="dcterms:W3CDTF">2013-11-03T09:36:06Z</dcterms:created>
  <dcterms:modified xsi:type="dcterms:W3CDTF">2014-11-04T11:24:22Z</dcterms:modified>
</cp:coreProperties>
</file>