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  <p:sldMasterId id="2147483756" r:id="rId2"/>
  </p:sldMasterIdLst>
  <p:notesMasterIdLst>
    <p:notesMasterId r:id="rId16"/>
  </p:notesMasterIdLst>
  <p:handoutMasterIdLst>
    <p:handoutMasterId r:id="rId17"/>
  </p:handoutMasterIdLst>
  <p:sldIdLst>
    <p:sldId id="316" r:id="rId3"/>
    <p:sldId id="304" r:id="rId4"/>
    <p:sldId id="261" r:id="rId5"/>
    <p:sldId id="331" r:id="rId6"/>
    <p:sldId id="332" r:id="rId7"/>
    <p:sldId id="333" r:id="rId8"/>
    <p:sldId id="271" r:id="rId9"/>
    <p:sldId id="334" r:id="rId10"/>
    <p:sldId id="335" r:id="rId11"/>
    <p:sldId id="336" r:id="rId12"/>
    <p:sldId id="337" r:id="rId13"/>
    <p:sldId id="338" r:id="rId14"/>
    <p:sldId id="317" r:id="rId15"/>
  </p:sldIdLst>
  <p:sldSz cx="9144000" cy="6858000" type="screen4x3"/>
  <p:notesSz cx="6946900" cy="92837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Garamond" pitchFamily="18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Garamond" pitchFamily="18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Garamond" pitchFamily="18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Garamond" pitchFamily="18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Garamond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Garamond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Garamond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Garamond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Garamond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0754"/>
    <a:srgbClr val="F662C0"/>
    <a:srgbClr val="2271A6"/>
    <a:srgbClr val="A9478D"/>
    <a:srgbClr val="273A5F"/>
    <a:srgbClr val="2B5B42"/>
    <a:srgbClr val="1036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0" autoAdjust="0"/>
    <p:restoredTop sz="94300" autoAdjust="0"/>
  </p:normalViewPr>
  <p:slideViewPr>
    <p:cSldViewPr>
      <p:cViewPr varScale="1">
        <p:scale>
          <a:sx n="87" d="100"/>
          <a:sy n="87" d="100"/>
        </p:scale>
        <p:origin x="-105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0990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kumimoji="1" sz="1200">
                <a:latin typeface="Times New Roman" pitchFamily="18" charset="0"/>
              </a:defRPr>
            </a:lvl1pPr>
          </a:lstStyle>
          <a:p>
            <a:endParaRPr lang="ru-RU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35413" y="0"/>
            <a:ext cx="300990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itchFamily="18" charset="0"/>
              </a:defRPr>
            </a:lvl1pPr>
          </a:lstStyle>
          <a:p>
            <a:endParaRPr lang="ru-RU"/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18563"/>
            <a:ext cx="300990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kumimoji="1" sz="1200">
                <a:latin typeface="Times New Roman" pitchFamily="18" charset="0"/>
              </a:defRPr>
            </a:lvl1pPr>
          </a:lstStyle>
          <a:p>
            <a:endParaRPr lang="ru-RU"/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35413" y="8818563"/>
            <a:ext cx="300990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itchFamily="18" charset="0"/>
              </a:defRPr>
            </a:lvl1pPr>
          </a:lstStyle>
          <a:p>
            <a:fld id="{4399A46F-71DE-4708-9360-9F9CF89CC3AB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61792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6563" cy="45085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vert="horz" wrap="square" lIns="91508" tIns="45752" rIns="91508" bIns="45752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200">
                <a:latin typeface="Times New Roman" pitchFamily="18" charset="0"/>
              </a:defRPr>
            </a:lvl1pPr>
          </a:lstStyle>
          <a:p>
            <a:endParaRPr lang="ru-RU"/>
          </a:p>
        </p:txBody>
      </p:sp>
      <p:sp>
        <p:nvSpPr>
          <p:cNvPr id="2051" name="Rectangle 3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14425" y="677863"/>
            <a:ext cx="4718050" cy="35385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2" name="Rectangle 4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5988" y="4440238"/>
            <a:ext cx="5114925" cy="4140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vert="horz" wrap="square" lIns="91508" tIns="45752" rIns="91508" bIns="4575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338" y="0"/>
            <a:ext cx="2976562" cy="45085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vert="horz" wrap="square" lIns="91508" tIns="45752" rIns="91508" bIns="45752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endParaRPr lang="ru-RU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07450"/>
            <a:ext cx="2976563" cy="45085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vert="horz" wrap="square" lIns="91508" tIns="45752" rIns="91508" bIns="45752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 sz="1200">
                <a:latin typeface="Times New Roman" pitchFamily="18" charset="0"/>
              </a:defRPr>
            </a:lvl1pPr>
          </a:lstStyle>
          <a:p>
            <a:endParaRPr lang="ru-RU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338" y="8807450"/>
            <a:ext cx="2976562" cy="45085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vert="horz" wrap="square" lIns="91508" tIns="45752" rIns="91508" bIns="45752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fld id="{C084ADCE-83E3-4E90-8299-AA837BE24C4A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335504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52525" y="706438"/>
            <a:ext cx="4641850" cy="34813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969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94690" y="4409758"/>
            <a:ext cx="5557520" cy="417766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752475" cy="6858000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accent1"/>
              </a:gs>
              <a:gs pos="100000">
                <a:schemeClr val="accent6">
                  <a:lumMod val="75000"/>
                </a:schemeClr>
              </a:gs>
            </a:gsLst>
            <a:lin ang="5400000" scaled="0"/>
          </a:gradFill>
          <a:ln>
            <a:noFill/>
          </a:ln>
          <a:effectLst>
            <a:innerShdw blurRad="190500" dist="254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6152" y="1267485"/>
            <a:ext cx="7235981" cy="5133316"/>
          </a:xfrm>
        </p:spPr>
        <p:txBody>
          <a:bodyPr/>
          <a:lstStyle>
            <a:lvl1pPr>
              <a:defRPr sz="11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6151" y="201702"/>
            <a:ext cx="6189583" cy="949569"/>
          </a:xfrm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50469" y="236415"/>
            <a:ext cx="785301" cy="365125"/>
          </a:xfrm>
        </p:spPr>
        <p:txBody>
          <a:bodyPr/>
          <a:lstStyle>
            <a:lvl1pPr>
              <a:defRPr sz="1400"/>
            </a:lvl1pPr>
          </a:lstStyle>
          <a:p>
            <a:fld id="{8AD622DF-00F9-4B1D-A222-D601363BDADB}" type="slidenum">
              <a:rPr lang="en-GB" smtClean="0"/>
              <a:pPr/>
              <a:t>‹#›</a:t>
            </a:fld>
            <a:endParaRPr lang="en-GB"/>
          </a:p>
        </p:txBody>
      </p:sp>
      <p:grpSp>
        <p:nvGrpSpPr>
          <p:cNvPr id="7" name="Group 6"/>
          <p:cNvGrpSpPr/>
          <p:nvPr/>
        </p:nvGrpSpPr>
        <p:grpSpPr>
          <a:xfrm>
            <a:off x="7467600" y="209550"/>
            <a:ext cx="657226" cy="431800"/>
            <a:chOff x="7467600" y="209550"/>
            <a:chExt cx="657226" cy="431800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7467600" y="209550"/>
              <a:ext cx="242887" cy="431800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0"/>
                </a:cxn>
                <a:cxn ang="0">
                  <a:pos x="89" y="136"/>
                </a:cxn>
                <a:cxn ang="0">
                  <a:pos x="89" y="136"/>
                </a:cxn>
                <a:cxn ang="0">
                  <a:pos x="0" y="272"/>
                </a:cxn>
                <a:cxn ang="0">
                  <a:pos x="62" y="272"/>
                </a:cxn>
                <a:cxn ang="0">
                  <a:pos x="153" y="136"/>
                </a:cxn>
                <a:cxn ang="0">
                  <a:pos x="62" y="0"/>
                </a:cxn>
              </a:cxnLst>
              <a:rect l="0" t="0" r="r" b="b"/>
              <a:pathLst>
                <a:path w="153" h="272">
                  <a:moveTo>
                    <a:pt x="62" y="0"/>
                  </a:moveTo>
                  <a:lnTo>
                    <a:pt x="0" y="0"/>
                  </a:lnTo>
                  <a:lnTo>
                    <a:pt x="89" y="136"/>
                  </a:lnTo>
                  <a:lnTo>
                    <a:pt x="89" y="136"/>
                  </a:lnTo>
                  <a:lnTo>
                    <a:pt x="0" y="272"/>
                  </a:lnTo>
                  <a:lnTo>
                    <a:pt x="62" y="272"/>
                  </a:lnTo>
                  <a:lnTo>
                    <a:pt x="153" y="136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5"/>
            <p:cNvSpPr>
              <a:spLocks/>
            </p:cNvSpPr>
            <p:nvPr/>
          </p:nvSpPr>
          <p:spPr bwMode="auto">
            <a:xfrm>
              <a:off x="7677151" y="209550"/>
              <a:ext cx="242887" cy="431800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0"/>
                </a:cxn>
                <a:cxn ang="0">
                  <a:pos x="89" y="136"/>
                </a:cxn>
                <a:cxn ang="0">
                  <a:pos x="89" y="136"/>
                </a:cxn>
                <a:cxn ang="0">
                  <a:pos x="0" y="272"/>
                </a:cxn>
                <a:cxn ang="0">
                  <a:pos x="62" y="272"/>
                </a:cxn>
                <a:cxn ang="0">
                  <a:pos x="153" y="136"/>
                </a:cxn>
                <a:cxn ang="0">
                  <a:pos x="62" y="0"/>
                </a:cxn>
              </a:cxnLst>
              <a:rect l="0" t="0" r="r" b="b"/>
              <a:pathLst>
                <a:path w="153" h="272">
                  <a:moveTo>
                    <a:pt x="62" y="0"/>
                  </a:moveTo>
                  <a:lnTo>
                    <a:pt x="0" y="0"/>
                  </a:lnTo>
                  <a:lnTo>
                    <a:pt x="89" y="136"/>
                  </a:lnTo>
                  <a:lnTo>
                    <a:pt x="89" y="136"/>
                  </a:lnTo>
                  <a:lnTo>
                    <a:pt x="0" y="272"/>
                  </a:lnTo>
                  <a:lnTo>
                    <a:pt x="62" y="272"/>
                  </a:lnTo>
                  <a:lnTo>
                    <a:pt x="153" y="136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5"/>
            <p:cNvSpPr>
              <a:spLocks/>
            </p:cNvSpPr>
            <p:nvPr/>
          </p:nvSpPr>
          <p:spPr bwMode="auto">
            <a:xfrm>
              <a:off x="7881939" y="209550"/>
              <a:ext cx="242887" cy="431800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0"/>
                </a:cxn>
                <a:cxn ang="0">
                  <a:pos x="89" y="136"/>
                </a:cxn>
                <a:cxn ang="0">
                  <a:pos x="89" y="136"/>
                </a:cxn>
                <a:cxn ang="0">
                  <a:pos x="0" y="272"/>
                </a:cxn>
                <a:cxn ang="0">
                  <a:pos x="62" y="272"/>
                </a:cxn>
                <a:cxn ang="0">
                  <a:pos x="153" y="136"/>
                </a:cxn>
                <a:cxn ang="0">
                  <a:pos x="62" y="0"/>
                </a:cxn>
              </a:cxnLst>
              <a:rect l="0" t="0" r="r" b="b"/>
              <a:pathLst>
                <a:path w="153" h="272">
                  <a:moveTo>
                    <a:pt x="62" y="0"/>
                  </a:moveTo>
                  <a:lnTo>
                    <a:pt x="0" y="0"/>
                  </a:lnTo>
                  <a:lnTo>
                    <a:pt x="89" y="136"/>
                  </a:lnTo>
                  <a:lnTo>
                    <a:pt x="89" y="136"/>
                  </a:lnTo>
                  <a:lnTo>
                    <a:pt x="0" y="272"/>
                  </a:lnTo>
                  <a:lnTo>
                    <a:pt x="62" y="272"/>
                  </a:lnTo>
                  <a:lnTo>
                    <a:pt x="153" y="136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C4B89-D635-49AE-9276-EDCE56EE959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0A001-BA9D-4318-AEFF-D5A7EE065AD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8DEE8-7A87-4E01-8ADE-4C49CDD43F74}" type="datetime1">
              <a:rPr lang="en-US" smtClean="0"/>
              <a:pPr/>
              <a:t>10/19/2014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F7886C9C-DC18-4195-8FD5-A50AA931D419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FF424-F111-43CB-9C75-D52325012943}" type="datetime1">
              <a:rPr lang="en-US" smtClean="0"/>
              <a:pPr/>
              <a:t>10/19/2014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86C9C-DC18-4195-8FD5-A50AA931D41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8BBF0-342D-409A-9C0A-B1B451E92883}" type="datetime1">
              <a:rPr lang="en-US" smtClean="0"/>
              <a:pPr/>
              <a:t>10/19/2014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F7886C9C-DC18-4195-8FD5-A50AA931D419}" type="slidenum">
              <a:rPr lang="en-US" smtClean="0"/>
              <a:pPr algn="r"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DA190-4BDC-4D39-B5BB-A14B3E8B1B3D}" type="datetime1">
              <a:rPr lang="en-US" smtClean="0"/>
              <a:pPr/>
              <a:t>10/19/2014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86C9C-DC18-4195-8FD5-A50AA931D41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D52F2-9B11-4FC0-9217-7D20B3AC9849}" type="datetime1">
              <a:rPr lang="en-US" smtClean="0"/>
              <a:pPr/>
              <a:t>10/19/2014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86C9C-DC18-4195-8FD5-A50AA931D41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13737-8506-438E-ABC0-0BE7E06DCCA6}" type="datetime1">
              <a:rPr lang="en-US" smtClean="0"/>
              <a:pPr/>
              <a:t>10/19/2014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86C9C-DC18-4195-8FD5-A50AA931D41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D58AA-1C84-40C9-BFEE-631CCB17636C}" type="datetime1">
              <a:rPr lang="en-US" smtClean="0"/>
              <a:pPr/>
              <a:t>10/19/2014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86C9C-DC18-4195-8FD5-A50AA931D41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542C1-4E96-413B-B72E-6C4B39D85C9D}" type="datetime1">
              <a:rPr lang="en-US" smtClean="0"/>
              <a:pPr/>
              <a:t>10/19/2014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86C9C-DC18-4195-8FD5-A50AA931D41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5257800"/>
            <a:ext cx="7239000" cy="1143000"/>
          </a:xfrm>
        </p:spPr>
        <p:txBody>
          <a:bodyPr>
            <a:noAutofit/>
          </a:bodyPr>
          <a:lstStyle>
            <a:lvl1pPr algn="l">
              <a:defRPr sz="7200" baseline="0">
                <a:ln w="12700">
                  <a:solidFill>
                    <a:schemeClr val="tx2"/>
                  </a:solidFill>
                </a:ln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838200"/>
            <a:ext cx="7467600" cy="44196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8A8568B-4C8B-4145-8A10-D3AC0453BAB9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42AA2-D442-471A-9D69-80392E1E581D}" type="datetime1">
              <a:rPr lang="en-US" smtClean="0"/>
              <a:pPr/>
              <a:t>10/19/2014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86C9C-DC18-4195-8FD5-A50AA931D41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F9461-E3EB-40CD-B93F-E5CBBBD8E0BA}" type="datetimeFigureOut">
              <a:rPr lang="en-US" smtClean="0"/>
              <a:pPr/>
              <a:t>10/19/2014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A7543-9AAE-4E9F-B28C-4FCCFD07D4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78FA3-38AD-400D-A4D2-18E8EF129E5F}" type="datetime1">
              <a:rPr lang="en-US" smtClean="0"/>
              <a:pPr/>
              <a:t>10/19/2014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886C9C-DC18-4195-8FD5-A50AA931D41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199" y="4484080"/>
            <a:ext cx="7239001" cy="762000"/>
          </a:xfrm>
        </p:spPr>
        <p:txBody>
          <a:bodyPr bIns="0"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219200" y="5257800"/>
            <a:ext cx="7239000" cy="1143000"/>
          </a:xfrm>
        </p:spPr>
        <p:txBody>
          <a:bodyPr>
            <a:noAutofit/>
          </a:bodyPr>
          <a:lstStyle>
            <a:lvl1pPr algn="l">
              <a:defRPr sz="7200" baseline="0">
                <a:ln w="12700">
                  <a:solidFill>
                    <a:schemeClr val="tx2"/>
                  </a:solidFill>
                </a:ln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47AED39-959A-48AF-B2E7-A8B1616D200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E290A-A132-45FD-887E-71B4EF6828A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16152" y="841248"/>
            <a:ext cx="3730752" cy="43891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102352" y="841248"/>
            <a:ext cx="3730752" cy="43891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841248"/>
            <a:ext cx="3733800" cy="533400"/>
          </a:xfrm>
        </p:spPr>
        <p:txBody>
          <a:bodyPr anchor="t"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5400" y="841248"/>
            <a:ext cx="3735267" cy="533400"/>
          </a:xfrm>
        </p:spPr>
        <p:txBody>
          <a:bodyPr anchor="t"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F302-72C8-40AC-A203-4274FFA9504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16152" y="1380744"/>
            <a:ext cx="3730752" cy="38404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5102352" y="1380743"/>
            <a:ext cx="3730752" cy="38404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84945-BEDF-4C9F-815D-03C4BD03358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B6F1C57-60F3-4CEC-AB1F-BD08AEF2768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0" y="395287"/>
            <a:ext cx="3008313" cy="1162050"/>
          </a:xfrm>
        </p:spPr>
        <p:txBody>
          <a:bodyPr anchor="b"/>
          <a:lstStyle>
            <a:lvl1pPr algn="l">
              <a:defRPr sz="2000" b="1">
                <a:ln>
                  <a:noFill/>
                </a:ln>
                <a:solidFill>
                  <a:srgbClr val="FF7605"/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1557337"/>
            <a:ext cx="3008313" cy="4386263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914400" y="381000"/>
            <a:ext cx="4800600" cy="5943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E141827-91DD-4BF5-AB22-779DBCA9351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624754"/>
            <a:ext cx="5486400" cy="404446"/>
          </a:xfrm>
        </p:spPr>
        <p:txBody>
          <a:bodyPr bIns="0" anchor="b"/>
          <a:lstStyle>
            <a:lvl1pPr algn="l">
              <a:defRPr sz="2000" b="1">
                <a:ln w="12700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23975" y="381000"/>
            <a:ext cx="5867400" cy="408146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029200"/>
            <a:ext cx="4038600" cy="1371600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E3184-860E-4C37-99F0-698C9522241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228600" cy="6858000"/>
          </a:xfrm>
          <a:prstGeom prst="rect">
            <a:avLst/>
          </a:prstGeom>
          <a:gradFill>
            <a:gsLst>
              <a:gs pos="0">
                <a:schemeClr val="accent1"/>
              </a:gs>
              <a:gs pos="52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0"/>
          </a:gradFill>
          <a:ln>
            <a:noFill/>
          </a:ln>
          <a:effectLst>
            <a:innerShdw blurRad="190500" dist="254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228600" cy="6858000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accent1"/>
              </a:gs>
              <a:gs pos="100000">
                <a:schemeClr val="accent6">
                  <a:lumMod val="75000"/>
                </a:schemeClr>
              </a:gs>
            </a:gsLst>
            <a:lin ang="5400000" scaled="0"/>
          </a:gradFill>
          <a:ln>
            <a:noFill/>
          </a:ln>
          <a:effectLst>
            <a:innerShdw blurRad="190500" dist="254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9200" y="5257800"/>
            <a:ext cx="72390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838200"/>
            <a:ext cx="7467600" cy="441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59680" y="6553200"/>
            <a:ext cx="7162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 defTabSz="449263">
              <a:buSzPct val="100000"/>
              <a:buFont typeface="Arial" charset="0"/>
              <a:buNone/>
            </a:pPr>
            <a:endParaRPr lang="en-GB">
              <a:latin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6800" y="5740400"/>
            <a:ext cx="381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defTabSz="449263">
              <a:buSzPct val="100000"/>
              <a:buFont typeface="Arial" charset="0"/>
              <a:buNone/>
            </a:pPr>
            <a:fld id="{5FD062E1-2EE1-44DF-8F5A-5999192484E2}" type="slidenum">
              <a:rPr lang="en-GB" smtClean="0">
                <a:latin typeface="Arial" charset="0"/>
              </a:rPr>
              <a:pPr defTabSz="449263">
                <a:buSzPct val="100000"/>
                <a:buFont typeface="Arial" charset="0"/>
                <a:buNone/>
              </a:pPr>
              <a:t>‹#›</a:t>
            </a:fld>
            <a:endParaRPr lang="en-GB">
              <a:latin typeface="Arial" charset="0"/>
            </a:endParaRPr>
          </a:p>
        </p:txBody>
      </p:sp>
      <p:sp>
        <p:nvSpPr>
          <p:cNvPr id="16" name="Freeform 5"/>
          <p:cNvSpPr>
            <a:spLocks/>
          </p:cNvSpPr>
          <p:nvPr/>
        </p:nvSpPr>
        <p:spPr bwMode="auto">
          <a:xfrm>
            <a:off x="8453438" y="5715000"/>
            <a:ext cx="242887" cy="431800"/>
          </a:xfrm>
          <a:custGeom>
            <a:avLst/>
            <a:gdLst/>
            <a:ahLst/>
            <a:cxnLst>
              <a:cxn ang="0">
                <a:pos x="62" y="0"/>
              </a:cxn>
              <a:cxn ang="0">
                <a:pos x="0" y="0"/>
              </a:cxn>
              <a:cxn ang="0">
                <a:pos x="89" y="136"/>
              </a:cxn>
              <a:cxn ang="0">
                <a:pos x="89" y="136"/>
              </a:cxn>
              <a:cxn ang="0">
                <a:pos x="0" y="272"/>
              </a:cxn>
              <a:cxn ang="0">
                <a:pos x="62" y="272"/>
              </a:cxn>
              <a:cxn ang="0">
                <a:pos x="153" y="136"/>
              </a:cxn>
              <a:cxn ang="0">
                <a:pos x="62" y="0"/>
              </a:cxn>
            </a:cxnLst>
            <a:rect l="0" t="0" r="r" b="b"/>
            <a:pathLst>
              <a:path w="153" h="272">
                <a:moveTo>
                  <a:pt x="62" y="0"/>
                </a:moveTo>
                <a:lnTo>
                  <a:pt x="0" y="0"/>
                </a:lnTo>
                <a:lnTo>
                  <a:pt x="89" y="136"/>
                </a:lnTo>
                <a:lnTo>
                  <a:pt x="89" y="136"/>
                </a:lnTo>
                <a:lnTo>
                  <a:pt x="0" y="272"/>
                </a:lnTo>
                <a:lnTo>
                  <a:pt x="62" y="272"/>
                </a:lnTo>
                <a:lnTo>
                  <a:pt x="153" y="136"/>
                </a:lnTo>
                <a:lnTo>
                  <a:pt x="62" y="0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-1198682" y="4821116"/>
            <a:ext cx="2625969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pPr algn="l" defTabSz="449263">
              <a:buSzPct val="100000"/>
              <a:buFont typeface="Arial" charset="0"/>
              <a:buNone/>
            </a:pPr>
            <a:endParaRPr lang="en-GB">
              <a:latin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</p:bldLst>
  </p:timing>
  <p:txStyles>
    <p:titleStyle>
      <a:lvl1pPr algn="l" defTabSz="914400" rtl="0" eaLnBrk="1" latinLnBrk="0" hangingPunct="1">
        <a:spcBef>
          <a:spcPct val="0"/>
        </a:spcBef>
        <a:buNone/>
        <a:defRPr sz="7200" b="1" kern="1200">
          <a:ln w="12700">
            <a:solidFill>
              <a:schemeClr val="tx2"/>
            </a:solidFill>
          </a:ln>
          <a:solidFill>
            <a:schemeClr val="bg1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»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˃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Calibri" pitchFamily="34" charset="0"/>
        <a:buChar char="+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&gt;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Calibri" pitchFamily="34" charset="0"/>
        <a:buChar char="+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−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algn="l" defTabSz="449263">
              <a:buSzPct val="100000"/>
              <a:buFont typeface="Arial" charset="0"/>
              <a:buNone/>
            </a:pPr>
            <a:endParaRPr lang="en-GB">
              <a:latin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449263">
              <a:buSzPct val="100000"/>
              <a:buFont typeface="Arial" charset="0"/>
              <a:buNone/>
            </a:pPr>
            <a:endParaRPr lang="en-GB">
              <a:latin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449263">
              <a:buSzPct val="100000"/>
              <a:buFont typeface="Arial" charset="0"/>
              <a:buNone/>
            </a:pPr>
            <a:fld id="{5FD062E1-2EE1-44DF-8F5A-5999192484E2}" type="slidenum">
              <a:rPr lang="en-GB" smtClean="0">
                <a:latin typeface="Arial" charset="0"/>
              </a:rPr>
              <a:pPr defTabSz="449263">
                <a:buSzPct val="100000"/>
                <a:buFont typeface="Arial" charset="0"/>
                <a:buNone/>
              </a:pPr>
              <a:t>‹#›</a:t>
            </a:fld>
            <a:endParaRPr lang="en-GB">
              <a:latin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.pn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2" name="Picture 4" descr="Декор предметов Декупаж Вот такие камушки  Материал природный Салфетки фото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00" b="6532"/>
          <a:stretch/>
        </p:blipFill>
        <p:spPr bwMode="auto">
          <a:xfrm>
            <a:off x="971599" y="336999"/>
            <a:ext cx="7541053" cy="6188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3528" y="730061"/>
            <a:ext cx="50405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>
                <a:solidFill>
                  <a:schemeClr val="accent4">
                    <a:lumMod val="50000"/>
                  </a:schemeClr>
                </a:solidFill>
              </a:rPr>
              <a:t>Д</a:t>
            </a:r>
            <a:r>
              <a:rPr lang="ru-RU" sz="4800" b="1" dirty="0" smtClean="0">
                <a:solidFill>
                  <a:schemeClr val="accent4">
                    <a:lumMod val="50000"/>
                  </a:schemeClr>
                </a:solidFill>
              </a:rPr>
              <a:t>ЕКУПАЖ</a:t>
            </a:r>
            <a:endParaRPr lang="ru-RU" sz="48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664947" y="0"/>
            <a:ext cx="338415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chemeClr val="accent4">
                    <a:lumMod val="50000"/>
                  </a:schemeClr>
                </a:solidFill>
              </a:rPr>
              <a:t>НА КАМНЯХ</a:t>
            </a:r>
            <a:endParaRPr lang="ru-RU" sz="4800" b="1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5620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Декор предметов Пасха Декупаж камушки Мастер-класс Камень Клей Материал природный Салфетки фото 2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49" b="10396"/>
          <a:stretch/>
        </p:blipFill>
        <p:spPr bwMode="auto">
          <a:xfrm>
            <a:off x="197627" y="917431"/>
            <a:ext cx="4722716" cy="2500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99253" y="332656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>
                <a:solidFill>
                  <a:srgbClr val="000000"/>
                </a:solidFill>
                <a:latin typeface="Times New Roman"/>
              </a:rPr>
              <a:t>Использую лак бесцветный и вместо кисточки опять прищепку с другим 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</a:rPr>
              <a:t>поролонам</a:t>
            </a:r>
            <a:endParaRPr lang="ru-RU" sz="1600" dirty="0"/>
          </a:p>
        </p:txBody>
      </p:sp>
      <p:pic>
        <p:nvPicPr>
          <p:cNvPr id="11268" name="Picture 4" descr="Декор предметов Пасха Декупаж камушки Мастер-класс Камень Клей Материал природный Салфетки фото 2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4" t="6513" r="7115" b="11966"/>
          <a:stretch/>
        </p:blipFill>
        <p:spPr bwMode="auto">
          <a:xfrm>
            <a:off x="4386943" y="4114801"/>
            <a:ext cx="4386944" cy="2275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235251" y="3212976"/>
            <a:ext cx="36541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000000"/>
                </a:solidFill>
                <a:latin typeface="Times New Roman"/>
              </a:rPr>
              <a:t>Можно уже через 5 мин покрыть вторым слоем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</a:rPr>
              <a:t>, но </a:t>
            </a:r>
            <a:r>
              <a:rPr lang="ru-RU" sz="1600" dirty="0">
                <a:solidFill>
                  <a:srgbClr val="000000"/>
                </a:solidFill>
                <a:latin typeface="Times New Roman"/>
              </a:rPr>
              <a:t>достаточно и одного</a:t>
            </a:r>
            <a:endParaRPr lang="ru-RU" sz="16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8199" y="6101036"/>
            <a:ext cx="4049745" cy="756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8198" y="6101036"/>
            <a:ext cx="4155088" cy="756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1828" y="152099"/>
            <a:ext cx="4442172" cy="756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63549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44016" y="188640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Times New Roman"/>
              </a:rPr>
              <a:t> </a:t>
            </a:r>
            <a:r>
              <a:rPr lang="ru-RU" sz="1600" dirty="0">
                <a:solidFill>
                  <a:srgbClr val="000000"/>
                </a:solidFill>
                <a:latin typeface="Times New Roman"/>
              </a:rPr>
              <a:t>лак высох, снимаем скотч. Вскрываем с середины, и тянем за край на середину вверх</a:t>
            </a:r>
            <a:endParaRPr lang="ru-RU" sz="1600" dirty="0"/>
          </a:p>
        </p:txBody>
      </p:sp>
      <p:pic>
        <p:nvPicPr>
          <p:cNvPr id="12290" name="Picture 2" descr="Декор предметов Пасха Декупаж камушки Мастер-класс Камень Клей Материал природный Салфетки фото 2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77" b="17306"/>
          <a:stretch/>
        </p:blipFill>
        <p:spPr bwMode="auto">
          <a:xfrm>
            <a:off x="323528" y="1040542"/>
            <a:ext cx="3453815" cy="2410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Декор предметов Пасха Декупаж камушки Мастер-класс Камень Клей Материал природный Салфетки фото 26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01" t="5911" r="7813" b="9057"/>
          <a:stretch/>
        </p:blipFill>
        <p:spPr bwMode="auto">
          <a:xfrm>
            <a:off x="4262033" y="1040543"/>
            <a:ext cx="4853687" cy="291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774262" y="533522"/>
            <a:ext cx="183396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rgbClr val="000000"/>
                </a:solidFill>
                <a:latin typeface="Times New Roman"/>
              </a:rPr>
              <a:t>получается вот так</a:t>
            </a:r>
            <a:endParaRPr lang="ru-RU" sz="1600" dirty="0"/>
          </a:p>
        </p:txBody>
      </p:sp>
      <p:pic>
        <p:nvPicPr>
          <p:cNvPr id="12294" name="Picture 6" descr="Декор предметов Пасха Декупаж камушки Мастер-класс Камень Клей Материал природный Салфетки фото 2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494" y="4686992"/>
            <a:ext cx="3689297" cy="2078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0147" y="4227714"/>
            <a:ext cx="88204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000000"/>
                </a:solidFill>
                <a:latin typeface="Times New Roman"/>
              </a:rPr>
              <a:t>Берём тесьму тонкую </a:t>
            </a:r>
            <a:r>
              <a:rPr lang="ru-RU" sz="1600" dirty="0">
                <a:solidFill>
                  <a:srgbClr val="000000"/>
                </a:solidFill>
                <a:latin typeface="Times New Roman"/>
              </a:rPr>
              <a:t>и подходящую к 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</a:rPr>
              <a:t>фону.  И приклеиваем клеем «ТИТАН» по краю рисунка</a:t>
            </a:r>
            <a:endParaRPr lang="ru-RU" sz="1600" dirty="0"/>
          </a:p>
        </p:txBody>
      </p:sp>
      <p:pic>
        <p:nvPicPr>
          <p:cNvPr id="12298" name="Picture 10" descr="Декор предметов Пасха Декупаж камушки Мастер-класс Камень Клей Материал природный Салфетки фото 28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23" t="3185" r="11597" b="9531"/>
          <a:stretch/>
        </p:blipFill>
        <p:spPr bwMode="auto">
          <a:xfrm>
            <a:off x="5163783" y="4686992"/>
            <a:ext cx="2699590" cy="2044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82564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Декор предметов Пасха Декупаж камушки Мастер-класс Камень Клей Материал природный Салфетки фото 3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61" t="7134" r="7644" b="12063"/>
          <a:stretch/>
        </p:blipFill>
        <p:spPr bwMode="auto">
          <a:xfrm>
            <a:off x="489857" y="1251857"/>
            <a:ext cx="4234544" cy="2255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49793" y="441298"/>
            <a:ext cx="79758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000000"/>
                </a:solidFill>
                <a:latin typeface="Times New Roman"/>
              </a:rPr>
              <a:t>Покрываем тесьму и картинку лаком ещё на 1 раз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</a:rPr>
              <a:t>.</a:t>
            </a:r>
            <a:r>
              <a:rPr lang="ru-RU" sz="1600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</a:rPr>
              <a:t>Сушим </a:t>
            </a:r>
            <a:r>
              <a:rPr lang="ru-RU" sz="1600" dirty="0">
                <a:solidFill>
                  <a:srgbClr val="000000"/>
                </a:solidFill>
                <a:latin typeface="Times New Roman"/>
              </a:rPr>
              <a:t>ещё 5 минут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</a:rPr>
              <a:t> </a:t>
            </a:r>
            <a:endParaRPr lang="ru-RU" sz="1600" dirty="0"/>
          </a:p>
        </p:txBody>
      </p:sp>
      <p:pic>
        <p:nvPicPr>
          <p:cNvPr id="13316" name="Picture 4" descr="Декор предметов Пасха Декупаж камушки Мастер-класс Камень Клей Материал природный Салфетки фото 3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35" t="4015" r="21032" b="11734"/>
          <a:stretch/>
        </p:blipFill>
        <p:spPr bwMode="auto">
          <a:xfrm>
            <a:off x="5364088" y="1155576"/>
            <a:ext cx="3320143" cy="2351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Декор предметов Пасха Декупаж камушки Мастер-класс Камень Клей Материал природный Салфетки фото 3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5" t="3789" r="8221" b="9712"/>
          <a:stretch/>
        </p:blipFill>
        <p:spPr bwMode="auto">
          <a:xfrm>
            <a:off x="2339752" y="4221088"/>
            <a:ext cx="4278086" cy="2414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8198" y="6237312"/>
            <a:ext cx="2321553" cy="620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30" y="135781"/>
            <a:ext cx="2322513" cy="62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792954" y="6224814"/>
            <a:ext cx="2322513" cy="62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792953" y="130148"/>
            <a:ext cx="2322513" cy="62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36603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Декор предметов Праздник осени Декупаж Камушки Камень Салфетки фото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4" t="1631" r="3885" b="7301"/>
          <a:stretch/>
        </p:blipFill>
        <p:spPr bwMode="auto">
          <a:xfrm>
            <a:off x="366800" y="228600"/>
            <a:ext cx="8447315" cy="6248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705971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лыбающееся лицо 4"/>
          <p:cNvSpPr/>
          <p:nvPr/>
        </p:nvSpPr>
        <p:spPr>
          <a:xfrm>
            <a:off x="94928" y="2672525"/>
            <a:ext cx="457200" cy="45720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074" name="Picture 2" descr="Декор предметов Пасха Декупаж камушки Мастер-класс Камень Клей Материал природный Салфетки фото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68" b="9432"/>
          <a:stretch/>
        </p:blipFill>
        <p:spPr bwMode="auto">
          <a:xfrm>
            <a:off x="131033" y="3356993"/>
            <a:ext cx="4353881" cy="3032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77" b="12286"/>
          <a:stretch/>
        </p:blipFill>
        <p:spPr bwMode="auto">
          <a:xfrm>
            <a:off x="113387" y="249405"/>
            <a:ext cx="4850500" cy="25264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788024" y="3877211"/>
            <a:ext cx="435347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Times New Roman"/>
              </a:rPr>
              <a:t>Бумажным скотчем (малярным) </a:t>
            </a:r>
            <a:r>
              <a:rPr lang="ru-RU" dirty="0" smtClean="0">
                <a:solidFill>
                  <a:srgbClr val="000000"/>
                </a:solidFill>
                <a:latin typeface="Times New Roman"/>
              </a:rPr>
              <a:t>заклеиваем 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по ребру камня одну </a:t>
            </a:r>
            <a:r>
              <a:rPr lang="ru-RU" dirty="0" smtClean="0">
                <a:solidFill>
                  <a:srgbClr val="000000"/>
                </a:solidFill>
                <a:latin typeface="Times New Roman"/>
              </a:rPr>
              <a:t>сторону. (Сторону 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что глаже и </a:t>
            </a:r>
            <a:r>
              <a:rPr lang="ru-RU" dirty="0" smtClean="0">
                <a:solidFill>
                  <a:srgbClr val="000000"/>
                </a:solidFill>
                <a:latin typeface="Times New Roman"/>
              </a:rPr>
              <a:t>красивее) 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Та сторона что похуже, оставляю открытой (мы её закрасим)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376664" y="535403"/>
            <a:ext cx="35638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К</a:t>
            </a:r>
            <a:r>
              <a:rPr lang="ru-RU" dirty="0" smtClean="0"/>
              <a:t>амушки моем с моющим средством, просушиваем.</a:t>
            </a:r>
            <a:endParaRPr lang="ru-RU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699326" y="3134761"/>
            <a:ext cx="4442172" cy="756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6403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0152" y="1267007"/>
            <a:ext cx="8714336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latin typeface="Calibri"/>
                <a:ea typeface="Calibri"/>
                <a:cs typeface="Times New Roman"/>
              </a:rPr>
              <a:t>Для грунтовки используем </a:t>
            </a:r>
            <a:r>
              <a:rPr lang="ru-RU" dirty="0">
                <a:latin typeface="Calibri"/>
                <a:ea typeface="Calibri"/>
                <a:cs typeface="Times New Roman"/>
              </a:rPr>
              <a:t>готовую акриловую шпаклевку </a:t>
            </a:r>
            <a:r>
              <a:rPr lang="ru-RU" dirty="0" smtClean="0">
                <a:latin typeface="Calibri"/>
                <a:ea typeface="Calibri"/>
                <a:cs typeface="Times New Roman"/>
              </a:rPr>
              <a:t>или акриловую грунтовку.</a:t>
            </a:r>
            <a:endParaRPr lang="ru-RU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15816" y="332656"/>
            <a:ext cx="365831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spc="0" dirty="0">
                <a:ln w="0"/>
                <a:solidFill>
                  <a:srgbClr val="F662C0"/>
                </a:solidFill>
                <a:effectLst>
                  <a:reflection blurRad="12700" stA="50000" endPos="50000" dist="5000" dir="5400000" sy="-100000" rotWithShape="0"/>
                </a:effectLst>
                <a:latin typeface="Calibri"/>
                <a:ea typeface="Calibri"/>
                <a:cs typeface="Times New Roman"/>
              </a:rPr>
              <a:t>грунтовка</a:t>
            </a:r>
            <a:endParaRPr lang="ru-RU" sz="5400" b="1" cap="all" spc="0" dirty="0">
              <a:ln w="0"/>
              <a:solidFill>
                <a:srgbClr val="F662C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8196" name="Picture 4" descr="Декор предметов Пасха Декупаж камушки Мастер-класс Камень Клей Материал природный Салфетки фото 1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25" b="6533"/>
          <a:stretch/>
        </p:blipFill>
        <p:spPr bwMode="auto">
          <a:xfrm rot="16200000">
            <a:off x="4813022" y="1725977"/>
            <a:ext cx="2965420" cy="4455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Декор предметов Пасха Декупаж камушки Мастер-класс Камень Клей Материал природный Салфетки фото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34" b="7382"/>
          <a:stretch/>
        </p:blipFill>
        <p:spPr bwMode="auto">
          <a:xfrm>
            <a:off x="107504" y="2144501"/>
            <a:ext cx="3190867" cy="4234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779912" y="5661248"/>
            <a:ext cx="49685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Times New Roman"/>
              </a:rPr>
              <a:t>Выносим 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на улицу. </a:t>
            </a:r>
            <a:r>
              <a:rPr lang="ru-RU" dirty="0" smtClean="0">
                <a:solidFill>
                  <a:srgbClr val="000000"/>
                </a:solidFill>
                <a:latin typeface="Times New Roman"/>
              </a:rPr>
              <a:t>Красим 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эмалью сторону ту, что не заклеивали.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1888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7664" y="4240290"/>
            <a:ext cx="590465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Times New Roman"/>
              </a:rPr>
              <a:t>Для покраски и лакировки я использую вместо кисти обычные деревянные прищепки и кусок </a:t>
            </a:r>
            <a:r>
              <a:rPr lang="ru-RU" dirty="0" smtClean="0">
                <a:solidFill>
                  <a:srgbClr val="000000"/>
                </a:solidFill>
                <a:latin typeface="Times New Roman"/>
              </a:rPr>
              <a:t>поролона 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(который я меняю). Эти прищепки использую только для творчества (много лет)</a:t>
            </a:r>
            <a:endParaRPr lang="ru-RU" dirty="0"/>
          </a:p>
        </p:txBody>
      </p:sp>
      <p:pic>
        <p:nvPicPr>
          <p:cNvPr id="5122" name="Picture 2" descr="Декор предметов Пасха Декупаж камушки Мастер-класс Камень Клей Материал природный Салфетки фото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77" b="11028"/>
          <a:stretch/>
        </p:blipFill>
        <p:spPr bwMode="auto">
          <a:xfrm>
            <a:off x="1187624" y="310697"/>
            <a:ext cx="6171119" cy="3248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8199" y="6101036"/>
            <a:ext cx="4442172" cy="756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425583" y="1959236"/>
            <a:ext cx="4442172" cy="756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61389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Декор предметов Пасха Декупаж камушки Мастер-класс Камень Клей Материал природный Салфетки фото 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04" r="17196" b="16916"/>
          <a:stretch/>
        </p:blipFill>
        <p:spPr bwMode="auto">
          <a:xfrm>
            <a:off x="231271" y="213066"/>
            <a:ext cx="2240669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31271" y="2652778"/>
            <a:ext cx="236092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000000"/>
                </a:solidFill>
                <a:latin typeface="Times New Roman"/>
              </a:rPr>
              <a:t>1.Сначала </a:t>
            </a:r>
            <a:r>
              <a:rPr lang="ru-RU" sz="1600" dirty="0">
                <a:solidFill>
                  <a:srgbClr val="000000"/>
                </a:solidFill>
                <a:latin typeface="Times New Roman"/>
              </a:rPr>
              <a:t>грунт эмаль 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</a:rPr>
              <a:t>прокрашиваем по </a:t>
            </a:r>
            <a:r>
              <a:rPr lang="ru-RU" sz="1600" dirty="0">
                <a:solidFill>
                  <a:srgbClr val="000000"/>
                </a:solidFill>
                <a:latin typeface="Times New Roman"/>
              </a:rPr>
              <a:t>кругу ребро камня.</a:t>
            </a:r>
            <a:endParaRPr lang="ru-RU" sz="1600" dirty="0"/>
          </a:p>
        </p:txBody>
      </p:sp>
      <p:pic>
        <p:nvPicPr>
          <p:cNvPr id="6148" name="Picture 4" descr="Декор предметов Пасха Декупаж камушки Мастер-класс Камень Клей Материал природный Салфетки фото 7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85" r="5712" b="4440"/>
          <a:stretch/>
        </p:blipFill>
        <p:spPr bwMode="auto">
          <a:xfrm>
            <a:off x="116705" y="3804550"/>
            <a:ext cx="2348696" cy="232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150" y="6247184"/>
            <a:ext cx="259228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000000"/>
                </a:solidFill>
                <a:latin typeface="Times New Roman"/>
              </a:rPr>
              <a:t>2. затем </a:t>
            </a:r>
            <a:r>
              <a:rPr lang="ru-RU" sz="1600" dirty="0">
                <a:solidFill>
                  <a:srgbClr val="000000"/>
                </a:solidFill>
                <a:latin typeface="Times New Roman"/>
              </a:rPr>
              <a:t>на весу верх камня</a:t>
            </a:r>
            <a:endParaRPr lang="ru-RU" sz="1600" dirty="0"/>
          </a:p>
        </p:txBody>
      </p:sp>
      <p:pic>
        <p:nvPicPr>
          <p:cNvPr id="6150" name="Picture 6" descr="Декор предметов Пасха Декупаж камушки Мастер-класс Камень Клей Материал природный Салфетки фото 8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17" t="12851" r="6055" b="10303"/>
          <a:stretch/>
        </p:blipFill>
        <p:spPr bwMode="auto">
          <a:xfrm>
            <a:off x="4876800" y="511628"/>
            <a:ext cx="1850234" cy="2078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727034" y="1052736"/>
            <a:ext cx="15121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000000"/>
                </a:solidFill>
                <a:latin typeface="Times New Roman"/>
              </a:rPr>
              <a:t>3. Кладём  камушек на поверхность</a:t>
            </a:r>
            <a:endParaRPr lang="ru-RU" sz="1600" dirty="0"/>
          </a:p>
        </p:txBody>
      </p:sp>
      <p:pic>
        <p:nvPicPr>
          <p:cNvPr id="6154" name="Picture 10" descr="Декор предметов Пасха Декупаж камушки Мастер-класс Камень Клей Материал природный Салфетки фото 9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54" t="-354" r="23129"/>
          <a:stretch/>
        </p:blipFill>
        <p:spPr bwMode="auto">
          <a:xfrm>
            <a:off x="4088768" y="3483775"/>
            <a:ext cx="2139416" cy="3374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228184" y="4305120"/>
            <a:ext cx="255577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000000"/>
                </a:solidFill>
                <a:latin typeface="Times New Roman"/>
              </a:rPr>
              <a:t>4. Докрашиваем.</a:t>
            </a:r>
          </a:p>
          <a:p>
            <a:r>
              <a:rPr lang="ru-RU" sz="1600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sz="1600" dirty="0">
                <a:solidFill>
                  <a:srgbClr val="000000"/>
                </a:solidFill>
                <a:latin typeface="Times New Roman"/>
              </a:rPr>
              <a:t>Грунт эмалевый сохнет очень быстро. Минут 5 . Недостаток -пахнет. Но ложится ровно и плотно.</a:t>
            </a:r>
            <a:endParaRPr lang="ru-RU" sz="1600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373474" y="2055670"/>
            <a:ext cx="4442172" cy="756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771800" y="2652778"/>
            <a:ext cx="4442172" cy="756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05816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Декор предметов Пасха Декупаж камушки Мастер-класс Камень Клей Материал природный Салфетки фото 1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49" r="7690" b="6369"/>
          <a:stretch/>
        </p:blipFill>
        <p:spPr bwMode="auto">
          <a:xfrm rot="16200000">
            <a:off x="963169" y="514244"/>
            <a:ext cx="2857560" cy="4136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422509"/>
            <a:ext cx="4572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 smtClean="0">
                <a:solidFill>
                  <a:srgbClr val="000000"/>
                </a:solidFill>
                <a:latin typeface="Times New Roman"/>
              </a:rPr>
              <a:t>Ждём  </a:t>
            </a:r>
            <a:r>
              <a:rPr lang="ru-RU" sz="1600" dirty="0">
                <a:solidFill>
                  <a:srgbClr val="000000"/>
                </a:solidFill>
                <a:latin typeface="Times New Roman"/>
              </a:rPr>
              <a:t>5-10 минут и 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</a:rPr>
              <a:t>наносим </a:t>
            </a:r>
            <a:r>
              <a:rPr lang="ru-RU" sz="1600" dirty="0">
                <a:solidFill>
                  <a:srgbClr val="000000"/>
                </a:solidFill>
                <a:latin typeface="Times New Roman"/>
              </a:rPr>
              <a:t>второй слой</a:t>
            </a:r>
            <a:endParaRPr lang="ru-RU" sz="1600" dirty="0"/>
          </a:p>
        </p:txBody>
      </p:sp>
      <p:pic>
        <p:nvPicPr>
          <p:cNvPr id="7172" name="Picture 4" descr="Декор предметов Пасха Декупаж камушки Мастер-класс Камень Клей Материал природный Салфетки фото 1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63" r="4099"/>
          <a:stretch/>
        </p:blipFill>
        <p:spPr bwMode="auto">
          <a:xfrm>
            <a:off x="5039897" y="915821"/>
            <a:ext cx="3816071" cy="2755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292080" y="437898"/>
            <a:ext cx="356388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000000"/>
                </a:solidFill>
                <a:latin typeface="Times New Roman"/>
              </a:rPr>
              <a:t>Получаются </a:t>
            </a:r>
            <a:r>
              <a:rPr lang="ru-RU" sz="1600" dirty="0">
                <a:solidFill>
                  <a:srgbClr val="000000"/>
                </a:solidFill>
                <a:latin typeface="Times New Roman"/>
              </a:rPr>
              <a:t>гладенькие и блестящие.</a:t>
            </a:r>
            <a:endParaRPr lang="ru-RU" sz="1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4368718"/>
            <a:ext cx="8352928" cy="17204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 defTabSz="449263" fontAlgn="auto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99FF99"/>
              </a:buClr>
              <a:buSzPct val="80000"/>
              <a:defRPr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Берём салфеточки 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с подходящим по размеру 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камушка рисунок </a:t>
            </a:r>
            <a:r>
              <a:rPr lang="en-GB" altLang="ru-RU" b="1" kern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и выре</a:t>
            </a:r>
            <a:r>
              <a:rPr lang="ru-RU" altLang="ru-RU" b="1" kern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заем</a:t>
            </a:r>
            <a:r>
              <a:rPr lang="en-GB" altLang="ru-RU" b="1" kern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GB" altLang="ru-RU" b="1" kern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l" defTabSz="449263" fontAlgn="auto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99FF99"/>
              </a:buClr>
              <a:buSzPct val="80000"/>
              <a:defRPr/>
            </a:pPr>
            <a:r>
              <a:rPr lang="en-GB" altLang="ru-RU" b="1" kern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Разделите салфетку на слои, далее работайте </a:t>
            </a:r>
            <a:r>
              <a:rPr lang="en-GB" altLang="ru-RU" b="1" kern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</a:t>
            </a:r>
            <a:r>
              <a:rPr lang="en-GB" altLang="ru-RU" b="1" kern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с самым верхним, красочным слоем. </a:t>
            </a:r>
            <a:endParaRPr lang="ru-RU" b="1" kern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8199" y="6101036"/>
            <a:ext cx="4442172" cy="756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6089189"/>
            <a:ext cx="4442172" cy="756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17167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192088"/>
            <a:ext cx="8229600" cy="1312862"/>
          </a:xfrm>
          <a:ln/>
        </p:spPr>
        <p:txBody>
          <a:bodyPr/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dirty="0"/>
              <a:t/>
            </a:r>
            <a:br>
              <a:rPr lang="en-GB" sz="4000" dirty="0"/>
            </a:br>
            <a:endParaRPr lang="en-GB" sz="4000" dirty="0"/>
          </a:p>
        </p:txBody>
      </p:sp>
      <p:pic>
        <p:nvPicPr>
          <p:cNvPr id="6" name="Picture 4" descr="Декор предметов Пасха Декупаж камушки Мастер-класс Камень Клей Материал природный Салфетки фото 16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31" b="6451"/>
          <a:stretch/>
        </p:blipFill>
        <p:spPr bwMode="auto">
          <a:xfrm>
            <a:off x="233709" y="3717033"/>
            <a:ext cx="2131565" cy="2968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Декор предметов Пасха Декупаж камушки Мастер-класс Камень Клей Материал природный Салфетки фото 17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23" b="8152"/>
          <a:stretch/>
        </p:blipFill>
        <p:spPr bwMode="auto">
          <a:xfrm>
            <a:off x="6426770" y="3985452"/>
            <a:ext cx="2434201" cy="2611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5536" y="219895"/>
            <a:ext cx="347027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000000"/>
                </a:solidFill>
                <a:latin typeface="Times New Roman"/>
              </a:rPr>
              <a:t>салфеточки с подходящим по размеру камушков рисунок</a:t>
            </a:r>
            <a:endParaRPr lang="ru-RU" sz="1600" dirty="0"/>
          </a:p>
        </p:txBody>
      </p:sp>
      <p:pic>
        <p:nvPicPr>
          <p:cNvPr id="8194" name="Picture 2" descr="Декор предметов Пасха Декупаж камушки Мастер-класс Камень Клей Материал природный Салфетки фото 1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9" t="31744" r="19869" b="7797"/>
          <a:stretch/>
        </p:blipFill>
        <p:spPr bwMode="auto">
          <a:xfrm>
            <a:off x="1080760" y="961963"/>
            <a:ext cx="2569029" cy="2579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Декор предметов Пасха Декупаж камушки Мастер-класс Камень Клей Материал природный Салфетки фото 15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01" b="18831"/>
          <a:stretch/>
        </p:blipFill>
        <p:spPr bwMode="auto">
          <a:xfrm>
            <a:off x="5436096" y="947629"/>
            <a:ext cx="2137122" cy="2646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877394" y="204288"/>
            <a:ext cx="325452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000000"/>
                </a:solidFill>
                <a:latin typeface="Times New Roman"/>
              </a:rPr>
              <a:t>Нужную часть салфетки вырываем или вырезаем.</a:t>
            </a:r>
            <a:endParaRPr lang="ru-RU" sz="1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33900" y="3839204"/>
            <a:ext cx="290219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rgbClr val="000000"/>
                </a:solidFill>
                <a:latin typeface="Times New Roman"/>
              </a:rPr>
              <a:t>кладём салфеточку и водой сверху разглаживаем рисунок 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</a:rPr>
              <a:t>(фиксируем</a:t>
            </a:r>
            <a:r>
              <a:rPr lang="ru-RU" sz="1400" dirty="0" smtClean="0">
                <a:solidFill>
                  <a:srgbClr val="000000"/>
                </a:solidFill>
                <a:latin typeface="Times New Roman"/>
              </a:rPr>
              <a:t>)</a:t>
            </a:r>
            <a:endParaRPr lang="ru-RU" sz="1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420690" y="4869160"/>
            <a:ext cx="300608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000000"/>
                </a:solidFill>
                <a:latin typeface="Times New Roman"/>
              </a:rPr>
              <a:t>Рисунок прикрепился </a:t>
            </a:r>
            <a:r>
              <a:rPr lang="ru-RU" sz="1600" dirty="0">
                <a:solidFill>
                  <a:srgbClr val="000000"/>
                </a:solidFill>
                <a:latin typeface="Times New Roman"/>
              </a:rPr>
              <a:t>и сразу клеем пва с верху по салфетки кистью. Кисть убираем и пальчиком прохожусь очень аккуратно по салфетке. Выгоняя воздух и воду из под салфетки и как бы втирая клей.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727744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Декор предметов Пасха Декупаж камушки Мастер-класс Камень Клей Материал природный Салфетки фото 18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02" b="10279"/>
          <a:stretch/>
        </p:blipFill>
        <p:spPr bwMode="auto">
          <a:xfrm>
            <a:off x="202761" y="1117742"/>
            <a:ext cx="4397828" cy="263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7504" y="332656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Times New Roman"/>
              </a:rPr>
              <a:t>Получаются 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невзрачные </a:t>
            </a:r>
            <a:r>
              <a:rPr lang="ru-RU" dirty="0" smtClean="0">
                <a:solidFill>
                  <a:srgbClr val="000000"/>
                </a:solidFill>
                <a:latin typeface="Times New Roman"/>
              </a:rPr>
              <a:t>заготовки</a:t>
            </a:r>
            <a:endParaRPr lang="ru-RU" dirty="0"/>
          </a:p>
        </p:txBody>
      </p:sp>
      <p:pic>
        <p:nvPicPr>
          <p:cNvPr id="9220" name="Picture 4" descr="Декор предметов Пасха Декупаж камушки Мастер-класс Камень Клей Материал природный Салфетки фото 19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76" b="9804"/>
          <a:stretch/>
        </p:blipFill>
        <p:spPr bwMode="auto">
          <a:xfrm>
            <a:off x="4191000" y="4057778"/>
            <a:ext cx="4746171" cy="2517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00589" y="2816501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Times New Roman"/>
              </a:rPr>
              <a:t>Достаём кисти и краски. Прокрашиваем фон и делаем повыразительнее картинку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4725144"/>
            <a:ext cx="36514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ru-RU" sz="1800" b="1" i="0" u="none" strike="noStrike" kern="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Время высыхания и обработка поверхности после высыхания зависит от использованного клея</a:t>
            </a:r>
            <a:endParaRPr kumimoji="0" lang="ru-RU" sz="1800" b="1" i="0" u="none" strike="noStrike" kern="0" normalizeH="0" baseline="0" noProof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8199" y="6101036"/>
            <a:ext cx="4172801" cy="756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4855" y="188640"/>
            <a:ext cx="4442172" cy="756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65659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Декор предметов Пасха Декупаж камушки Мастер-класс Камень Клей Материал природный Салфетки фото 2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1" t="5607" r="5720" b="7801"/>
          <a:stretch/>
        </p:blipFill>
        <p:spPr bwMode="auto">
          <a:xfrm>
            <a:off x="467544" y="1268760"/>
            <a:ext cx="4517572" cy="2416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13116" y="260648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Times New Roman"/>
              </a:rPr>
              <a:t>Используем краски 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акриловые "ДЕКОЛА" глянцевые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486916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Times New Roman"/>
              </a:rPr>
              <a:t>Выносим на улицу и покрываем задекупаженную часть камня лаком</a:t>
            </a:r>
            <a:endParaRPr lang="ru-RU" dirty="0"/>
          </a:p>
        </p:txBody>
      </p:sp>
      <p:pic>
        <p:nvPicPr>
          <p:cNvPr id="10244" name="Picture 4" descr="Декор предметов Пасха Декупаж камушки Мастер-класс Камень Клей Материал природный Салфетки фото 2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89" b="7041"/>
          <a:stretch/>
        </p:blipFill>
        <p:spPr bwMode="auto">
          <a:xfrm>
            <a:off x="5652120" y="899794"/>
            <a:ext cx="3067337" cy="5435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8199" y="6101036"/>
            <a:ext cx="4442172" cy="756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4053" y="123577"/>
            <a:ext cx="4442172" cy="756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060872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rmal">
  <a:themeElements>
    <a:clrScheme name="Thermal">
      <a:dk1>
        <a:srgbClr val="4D5B6B"/>
      </a:dk1>
      <a:lt1>
        <a:srgbClr val="FFFFFF"/>
      </a:lt1>
      <a:dk2>
        <a:srgbClr val="675D59"/>
      </a:dk2>
      <a:lt2>
        <a:srgbClr val="E8DED8"/>
      </a:lt2>
      <a:accent1>
        <a:srgbClr val="FF7605"/>
      </a:accent1>
      <a:accent2>
        <a:srgbClr val="7F7F7F"/>
      </a:accent2>
      <a:accent3>
        <a:srgbClr val="7F5185"/>
      </a:accent3>
      <a:accent4>
        <a:srgbClr val="89AAD3"/>
      </a:accent4>
      <a:accent5>
        <a:srgbClr val="8F5B4B"/>
      </a:accent5>
      <a:accent6>
        <a:srgbClr val="C84340"/>
      </a:accent6>
      <a:hlink>
        <a:srgbClr val="89AAD3"/>
      </a:hlink>
      <a:folHlink>
        <a:srgbClr val="795185"/>
      </a:folHlink>
    </a:clrScheme>
    <a:fontScheme name="Thermal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ermal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63500" dist="38100" dir="81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01600" dist="63500" dir="81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000000"/>
            </a:lightRig>
          </a:scene3d>
          <a:sp3d>
            <a:bevelT h="190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lumMod val="125000"/>
              </a:schemeClr>
            </a:gs>
            <a:gs pos="55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90000"/>
                <a:satMod val="300000"/>
                <a:lumMod val="9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8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Грамота для административного работника</Template>
  <TotalTime>782</TotalTime>
  <Words>338</Words>
  <Application>Microsoft Office PowerPoint</Application>
  <PresentationFormat>Экран (4:3)</PresentationFormat>
  <Paragraphs>33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13</vt:i4>
      </vt:variant>
    </vt:vector>
  </HeadingPairs>
  <TitlesOfParts>
    <vt:vector size="15" baseType="lpstr">
      <vt:lpstr>Thermal</vt:lpstr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День административного работника Похвальная грамота   награждается: ФИО за неустанную заботу и внимание к мелочам, делающим наш офис удобным и уютным! Дата: 27 апреля 2005 г.     Имя и должность вручившего Название организации/отдела</dc:title>
  <dc:creator>user</dc:creator>
  <cp:lastModifiedBy>user</cp:lastModifiedBy>
  <cp:revision>75</cp:revision>
  <dcterms:created xsi:type="dcterms:W3CDTF">2012-04-26T09:21:25Z</dcterms:created>
  <dcterms:modified xsi:type="dcterms:W3CDTF">2014-10-19T09:38:16Z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TC011924861049</vt:lpwstr>
  </property>
</Properties>
</file>