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59" r:id="rId6"/>
    <p:sldId id="263" r:id="rId7"/>
    <p:sldId id="272" r:id="rId8"/>
    <p:sldId id="271" r:id="rId9"/>
    <p:sldId id="273" r:id="rId10"/>
    <p:sldId id="274" r:id="rId11"/>
    <p:sldId id="275" r:id="rId12"/>
    <p:sldId id="280" r:id="rId13"/>
    <p:sldId id="281" r:id="rId14"/>
    <p:sldId id="277" r:id="rId15"/>
    <p:sldId id="276" r:id="rId16"/>
    <p:sldId id="279" r:id="rId17"/>
    <p:sldId id="282" r:id="rId18"/>
    <p:sldId id="283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2D2"/>
    <a:srgbClr val="36BE24"/>
    <a:srgbClr val="240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85A77-3710-429B-9804-5CBD9F3A11F7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A2C12-7096-4259-A861-C44C11179403}">
      <dgm:prSet phldrT="[Текст]"/>
      <dgm:spPr/>
      <dgm:t>
        <a:bodyPr/>
        <a:lstStyle/>
        <a:p>
          <a:r>
            <a:rPr lang="ru-RU" dirty="0" smtClean="0"/>
            <a:t>развитие активности и инициативности детей;</a:t>
          </a:r>
          <a:endParaRPr lang="ru-RU" dirty="0"/>
        </a:p>
      </dgm:t>
    </dgm:pt>
    <dgm:pt modelId="{51DA06D0-47B9-426B-B2C8-73CB82B1CEEF}" type="parTrans" cxnId="{8839A52B-4AE8-4181-8FB1-2FE884D9B0D4}">
      <dgm:prSet/>
      <dgm:spPr/>
      <dgm:t>
        <a:bodyPr/>
        <a:lstStyle/>
        <a:p>
          <a:endParaRPr lang="ru-RU"/>
        </a:p>
      </dgm:t>
    </dgm:pt>
    <dgm:pt modelId="{80D75AC2-8B54-4D9D-814B-7645FB4A9D61}" type="sibTrans" cxnId="{8839A52B-4AE8-4181-8FB1-2FE884D9B0D4}">
      <dgm:prSet/>
      <dgm:spPr/>
      <dgm:t>
        <a:bodyPr/>
        <a:lstStyle/>
        <a:p>
          <a:endParaRPr lang="ru-RU"/>
        </a:p>
      </dgm:t>
    </dgm:pt>
    <dgm:pt modelId="{38A0E6CD-13D8-441C-81BD-A2CA005B84DC}">
      <dgm:prSet phldrT="[Текст]"/>
      <dgm:spPr/>
      <dgm:t>
        <a:bodyPr/>
        <a:lstStyle/>
        <a:p>
          <a:r>
            <a:rPr lang="ru-RU" smtClean="0"/>
            <a:t>воспитание готовности к обучению в школе, развитие самостоятельности, ответственности, настойчивости в преодолении трудностей, координацию движений глаз и мелкой моторики рук, умений самоконтроля и самооценки.</a:t>
          </a:r>
          <a:endParaRPr lang="ru-RU" dirty="0"/>
        </a:p>
      </dgm:t>
    </dgm:pt>
    <dgm:pt modelId="{CB24AFB0-C271-4DC2-949E-045DA8D310FD}" type="parTrans" cxnId="{1C102AC0-C1D5-424A-8625-AF2D3545DD75}">
      <dgm:prSet/>
      <dgm:spPr/>
      <dgm:t>
        <a:bodyPr/>
        <a:lstStyle/>
        <a:p>
          <a:endParaRPr lang="ru-RU"/>
        </a:p>
      </dgm:t>
    </dgm:pt>
    <dgm:pt modelId="{B092C481-C7E6-4EA6-A3FF-A2D262C8867C}" type="sibTrans" cxnId="{1C102AC0-C1D5-424A-8625-AF2D3545DD75}">
      <dgm:prSet/>
      <dgm:spPr/>
      <dgm:t>
        <a:bodyPr/>
        <a:lstStyle/>
        <a:p>
          <a:endParaRPr lang="ru-RU"/>
        </a:p>
      </dgm:t>
    </dgm:pt>
    <dgm:pt modelId="{436061F0-D4CC-4F06-A95B-9F92024733F4}">
      <dgm:prSet/>
      <dgm:spPr/>
      <dgm:t>
        <a:bodyPr/>
        <a:lstStyle/>
        <a:p>
          <a:r>
            <a:rPr lang="ru-RU" dirty="0" smtClean="0"/>
            <a:t>развитие у детей логико-математических представлений (представлений о математических свойствах и отношениях предметов, конкретных величинах, числах, геометрических фигурах, зависимостях и закономерностях);</a:t>
          </a:r>
          <a:endParaRPr lang="ru-RU" dirty="0"/>
        </a:p>
      </dgm:t>
    </dgm:pt>
    <dgm:pt modelId="{DC72C03A-ABB4-47B3-AB42-887BB88A706A}" type="parTrans" cxnId="{77F4AFB2-0A98-442A-A560-5AAD303172BC}">
      <dgm:prSet/>
      <dgm:spPr/>
      <dgm:t>
        <a:bodyPr/>
        <a:lstStyle/>
        <a:p>
          <a:endParaRPr lang="ru-RU"/>
        </a:p>
      </dgm:t>
    </dgm:pt>
    <dgm:pt modelId="{EE6B4329-4EDC-44F9-BD85-AAD635E64AF1}" type="sibTrans" cxnId="{77F4AFB2-0A98-442A-A560-5AAD303172BC}">
      <dgm:prSet/>
      <dgm:spPr/>
      <dgm:t>
        <a:bodyPr/>
        <a:lstStyle/>
        <a:p>
          <a:endParaRPr lang="ru-RU"/>
        </a:p>
      </dgm:t>
    </dgm:pt>
    <dgm:pt modelId="{E55E773C-8801-4E30-AC11-EA880D66BA01}">
      <dgm:prSet/>
      <dgm:spPr/>
      <dgm:t>
        <a:bodyPr/>
        <a:lstStyle/>
        <a:p>
          <a:r>
            <a:rPr lang="ru-RU" dirty="0" smtClean="0"/>
            <a:t>развитие сенсорных (предметно-действенных) способов познания математических свойств и отношений: обследование, сопоставление, группировка, упорядочение, разбиение;</a:t>
          </a:r>
          <a:endParaRPr lang="ru-RU" dirty="0"/>
        </a:p>
      </dgm:t>
    </dgm:pt>
    <dgm:pt modelId="{9D308295-972E-4365-947A-9255E341CB96}" type="parTrans" cxnId="{3FEE1571-6159-470B-8236-FBD521E80560}">
      <dgm:prSet/>
      <dgm:spPr/>
      <dgm:t>
        <a:bodyPr/>
        <a:lstStyle/>
        <a:p>
          <a:endParaRPr lang="ru-RU"/>
        </a:p>
      </dgm:t>
    </dgm:pt>
    <dgm:pt modelId="{F505B73A-ADFE-4930-9141-81CDACB46C1A}" type="sibTrans" cxnId="{3FEE1571-6159-470B-8236-FBD521E80560}">
      <dgm:prSet/>
      <dgm:spPr/>
      <dgm:t>
        <a:bodyPr/>
        <a:lstStyle/>
        <a:p>
          <a:endParaRPr lang="ru-RU"/>
        </a:p>
      </dgm:t>
    </dgm:pt>
    <dgm:pt modelId="{F6EAD8D5-E0DE-4BD4-8DCD-71EA82402FB3}">
      <dgm:prSet/>
      <dgm:spPr/>
      <dgm:t>
        <a:bodyPr/>
        <a:lstStyle/>
        <a:p>
          <a:r>
            <a:rPr lang="ru-RU" dirty="0" smtClean="0"/>
            <a:t>освоение детьми экспериментально-исследовательских способов познания математического содержания (воссоздание, экспериментирование, моделирование, трансформация);</a:t>
          </a:r>
          <a:endParaRPr lang="ru-RU" dirty="0"/>
        </a:p>
      </dgm:t>
    </dgm:pt>
    <dgm:pt modelId="{DE3D135E-269F-4901-A80B-639E8F078CA1}" type="parTrans" cxnId="{3DD4F2A8-3CB7-4E9B-883A-FFBF075F2823}">
      <dgm:prSet/>
      <dgm:spPr/>
      <dgm:t>
        <a:bodyPr/>
        <a:lstStyle/>
        <a:p>
          <a:endParaRPr lang="ru-RU"/>
        </a:p>
      </dgm:t>
    </dgm:pt>
    <dgm:pt modelId="{FD9DD973-8551-4AF1-AC85-16C4AE8797EE}" type="sibTrans" cxnId="{3DD4F2A8-3CB7-4E9B-883A-FFBF075F2823}">
      <dgm:prSet/>
      <dgm:spPr/>
      <dgm:t>
        <a:bodyPr/>
        <a:lstStyle/>
        <a:p>
          <a:endParaRPr lang="ru-RU"/>
        </a:p>
      </dgm:t>
    </dgm:pt>
    <dgm:pt modelId="{A2C80422-C5C6-44A9-90A9-3575A769E67F}">
      <dgm:prSet/>
      <dgm:spPr/>
      <dgm:t>
        <a:bodyPr/>
        <a:lstStyle/>
        <a:p>
          <a:r>
            <a:rPr lang="ru-RU" dirty="0" smtClean="0"/>
            <a:t>развитие у детей логических способов познания математических свойств и отношений (анализ, абстрагирование, отрицание, сравнение, обобщение, классификация, </a:t>
          </a:r>
          <a:r>
            <a:rPr lang="ru-RU" dirty="0" err="1" smtClean="0"/>
            <a:t>сериация</a:t>
          </a:r>
          <a:r>
            <a:rPr lang="ru-RU" dirty="0" smtClean="0"/>
            <a:t>);</a:t>
          </a:r>
          <a:endParaRPr lang="ru-RU" dirty="0"/>
        </a:p>
      </dgm:t>
    </dgm:pt>
    <dgm:pt modelId="{5590B080-527A-422D-99AF-F9026911079D}" type="parTrans" cxnId="{41121F34-AF38-42A6-930E-5ED04DFE26D8}">
      <dgm:prSet/>
      <dgm:spPr/>
      <dgm:t>
        <a:bodyPr/>
        <a:lstStyle/>
        <a:p>
          <a:endParaRPr lang="ru-RU"/>
        </a:p>
      </dgm:t>
    </dgm:pt>
    <dgm:pt modelId="{4DF08CC4-22C4-40FD-9393-01093699A906}" type="sibTrans" cxnId="{41121F34-AF38-42A6-930E-5ED04DFE26D8}">
      <dgm:prSet/>
      <dgm:spPr/>
      <dgm:t>
        <a:bodyPr/>
        <a:lstStyle/>
        <a:p>
          <a:endParaRPr lang="ru-RU"/>
        </a:p>
      </dgm:t>
    </dgm:pt>
    <dgm:pt modelId="{622CC8A4-EAEE-4729-94A0-8FD3B16322AE}">
      <dgm:prSet/>
      <dgm:spPr/>
      <dgm:t>
        <a:bodyPr/>
        <a:lstStyle/>
        <a:p>
          <a:r>
            <a:rPr lang="ru-RU" dirty="0" smtClean="0"/>
            <a:t>овладение детьми математическими способами познания действительности: счёт, измерение, простейшие вычисления;</a:t>
          </a:r>
          <a:endParaRPr lang="ru-RU" dirty="0"/>
        </a:p>
      </dgm:t>
    </dgm:pt>
    <dgm:pt modelId="{C386C6BD-64E1-4824-8D60-96C4F44E9ABC}" type="parTrans" cxnId="{8C929095-C48A-4851-850C-C94DBCD26197}">
      <dgm:prSet/>
      <dgm:spPr/>
      <dgm:t>
        <a:bodyPr/>
        <a:lstStyle/>
        <a:p>
          <a:endParaRPr lang="ru-RU"/>
        </a:p>
      </dgm:t>
    </dgm:pt>
    <dgm:pt modelId="{81C18E60-4DF6-446F-BD42-EDF2AE5DB242}" type="sibTrans" cxnId="{8C929095-C48A-4851-850C-C94DBCD26197}">
      <dgm:prSet/>
      <dgm:spPr/>
      <dgm:t>
        <a:bodyPr/>
        <a:lstStyle/>
        <a:p>
          <a:endParaRPr lang="ru-RU"/>
        </a:p>
      </dgm:t>
    </dgm:pt>
    <dgm:pt modelId="{2EE10543-4093-4608-A689-AA1AF9826118}">
      <dgm:prSet/>
      <dgm:spPr/>
      <dgm:t>
        <a:bodyPr/>
        <a:lstStyle/>
        <a:p>
          <a:r>
            <a:rPr lang="ru-RU" dirty="0" smtClean="0"/>
            <a:t>развитие интеллектуально-творческих проявлений детей: находчивости, смекалки, догадки, сообразительности, стремления к поиску нестандартных решений задач;</a:t>
          </a:r>
          <a:endParaRPr lang="ru-RU" dirty="0"/>
        </a:p>
      </dgm:t>
    </dgm:pt>
    <dgm:pt modelId="{398A95FB-FF30-4B6E-9ED6-CF67C7FC34AB}" type="parTrans" cxnId="{99E0528F-9F1B-4ACE-9C4A-6BB461BB9D46}">
      <dgm:prSet/>
      <dgm:spPr/>
      <dgm:t>
        <a:bodyPr/>
        <a:lstStyle/>
        <a:p>
          <a:endParaRPr lang="ru-RU"/>
        </a:p>
      </dgm:t>
    </dgm:pt>
    <dgm:pt modelId="{DDB888AB-1BA2-4133-BD28-197CB1D04CFD}" type="sibTrans" cxnId="{99E0528F-9F1B-4ACE-9C4A-6BB461BB9D46}">
      <dgm:prSet/>
      <dgm:spPr/>
      <dgm:t>
        <a:bodyPr/>
        <a:lstStyle/>
        <a:p>
          <a:endParaRPr lang="ru-RU"/>
        </a:p>
      </dgm:t>
    </dgm:pt>
    <dgm:pt modelId="{F09CCA8A-B80E-464B-80AC-E077FC1F94C0}">
      <dgm:prSet/>
      <dgm:spPr/>
      <dgm:t>
        <a:bodyPr/>
        <a:lstStyle/>
        <a:p>
          <a:r>
            <a:rPr lang="ru-RU" dirty="0" smtClean="0"/>
            <a:t>развитие точной, аргументированной и доказательной речи, обогащение словаря ребенка;</a:t>
          </a:r>
          <a:endParaRPr lang="ru-RU" dirty="0"/>
        </a:p>
      </dgm:t>
    </dgm:pt>
    <dgm:pt modelId="{1780ACBE-9883-4742-843E-C5F1C1F14B0C}" type="parTrans" cxnId="{1A6453B1-7E79-43CE-8E4F-1E57F4928465}">
      <dgm:prSet/>
      <dgm:spPr/>
      <dgm:t>
        <a:bodyPr/>
        <a:lstStyle/>
        <a:p>
          <a:endParaRPr lang="ru-RU"/>
        </a:p>
      </dgm:t>
    </dgm:pt>
    <dgm:pt modelId="{C7781CA1-EC50-4573-A0E0-94C6A4BD1F48}" type="sibTrans" cxnId="{1A6453B1-7E79-43CE-8E4F-1E57F4928465}">
      <dgm:prSet/>
      <dgm:spPr/>
      <dgm:t>
        <a:bodyPr/>
        <a:lstStyle/>
        <a:p>
          <a:endParaRPr lang="ru-RU"/>
        </a:p>
      </dgm:t>
    </dgm:pt>
    <dgm:pt modelId="{92A772AD-D054-4E45-B7A0-4337B9522528}" type="pres">
      <dgm:prSet presAssocID="{D6185A77-3710-429B-9804-5CBD9F3A11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6F9E8-B5E4-41B1-9710-A47A5236ED6B}" type="pres">
      <dgm:prSet presAssocID="{436061F0-D4CC-4F06-A95B-9F92024733F4}" presName="composite" presStyleCnt="0"/>
      <dgm:spPr/>
    </dgm:pt>
    <dgm:pt modelId="{EA0A53C4-9736-43D4-9217-4900EA62B9F3}" type="pres">
      <dgm:prSet presAssocID="{436061F0-D4CC-4F06-A95B-9F92024733F4}" presName="imgShp" presStyleLbl="fgImgPlace1" presStyleIdx="0" presStyleCnt="9"/>
      <dgm:spPr/>
    </dgm:pt>
    <dgm:pt modelId="{E4F59D67-C3E9-4BF0-BF64-64F8E18E3113}" type="pres">
      <dgm:prSet presAssocID="{436061F0-D4CC-4F06-A95B-9F92024733F4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E34BE-3C2C-446F-8327-2973AE7A4E32}" type="pres">
      <dgm:prSet presAssocID="{EE6B4329-4EDC-44F9-BD85-AAD635E64AF1}" presName="spacing" presStyleCnt="0"/>
      <dgm:spPr/>
    </dgm:pt>
    <dgm:pt modelId="{2B6A53C6-69A6-413F-BB8D-629DDBF74AE9}" type="pres">
      <dgm:prSet presAssocID="{E55E773C-8801-4E30-AC11-EA880D66BA01}" presName="composite" presStyleCnt="0"/>
      <dgm:spPr/>
    </dgm:pt>
    <dgm:pt modelId="{AF55928F-DF6A-47C3-B457-75FD09B0B21E}" type="pres">
      <dgm:prSet presAssocID="{E55E773C-8801-4E30-AC11-EA880D66BA01}" presName="imgShp" presStyleLbl="fgImgPlace1" presStyleIdx="1" presStyleCnt="9"/>
      <dgm:spPr/>
    </dgm:pt>
    <dgm:pt modelId="{A630AC32-B9F3-4851-AE24-AD90AC53E01F}" type="pres">
      <dgm:prSet presAssocID="{E55E773C-8801-4E30-AC11-EA880D66BA01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F3E96-1C7C-49F5-8DA4-E945E45D31DA}" type="pres">
      <dgm:prSet presAssocID="{F505B73A-ADFE-4930-9141-81CDACB46C1A}" presName="spacing" presStyleCnt="0"/>
      <dgm:spPr/>
    </dgm:pt>
    <dgm:pt modelId="{CDD7667B-B29D-4DA2-A5BA-E9C73FFBEC5C}" type="pres">
      <dgm:prSet presAssocID="{F6EAD8D5-E0DE-4BD4-8DCD-71EA82402FB3}" presName="composite" presStyleCnt="0"/>
      <dgm:spPr/>
    </dgm:pt>
    <dgm:pt modelId="{6E6F9062-C432-425E-B5D6-27C9755B26AD}" type="pres">
      <dgm:prSet presAssocID="{F6EAD8D5-E0DE-4BD4-8DCD-71EA82402FB3}" presName="imgShp" presStyleLbl="fgImgPlace1" presStyleIdx="2" presStyleCnt="9"/>
      <dgm:spPr/>
    </dgm:pt>
    <dgm:pt modelId="{56727A08-1826-4847-9013-60DF7E28220E}" type="pres">
      <dgm:prSet presAssocID="{F6EAD8D5-E0DE-4BD4-8DCD-71EA82402FB3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E282D-9410-45D0-99BF-FA9817447B54}" type="pres">
      <dgm:prSet presAssocID="{FD9DD973-8551-4AF1-AC85-16C4AE8797EE}" presName="spacing" presStyleCnt="0"/>
      <dgm:spPr/>
    </dgm:pt>
    <dgm:pt modelId="{2CBA1F4E-569F-4B04-9E73-CC873BE16F45}" type="pres">
      <dgm:prSet presAssocID="{A2C80422-C5C6-44A9-90A9-3575A769E67F}" presName="composite" presStyleCnt="0"/>
      <dgm:spPr/>
    </dgm:pt>
    <dgm:pt modelId="{B5341FCE-C51F-42BB-A2B4-C12B7272F345}" type="pres">
      <dgm:prSet presAssocID="{A2C80422-C5C6-44A9-90A9-3575A769E67F}" presName="imgShp" presStyleLbl="fgImgPlace1" presStyleIdx="3" presStyleCnt="9"/>
      <dgm:spPr/>
    </dgm:pt>
    <dgm:pt modelId="{29C5A6C1-3749-4E8B-A421-09E661BF63EB}" type="pres">
      <dgm:prSet presAssocID="{A2C80422-C5C6-44A9-90A9-3575A769E67F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65892-3B26-49E2-ADDF-C1C3383CB3BB}" type="pres">
      <dgm:prSet presAssocID="{4DF08CC4-22C4-40FD-9393-01093699A906}" presName="spacing" presStyleCnt="0"/>
      <dgm:spPr/>
    </dgm:pt>
    <dgm:pt modelId="{09AF1DA8-6A71-44FE-B747-A0BB3A73B7ED}" type="pres">
      <dgm:prSet presAssocID="{622CC8A4-EAEE-4729-94A0-8FD3B16322AE}" presName="composite" presStyleCnt="0"/>
      <dgm:spPr/>
    </dgm:pt>
    <dgm:pt modelId="{02FE6B98-99AD-43F0-A964-85B5A6EA8975}" type="pres">
      <dgm:prSet presAssocID="{622CC8A4-EAEE-4729-94A0-8FD3B16322AE}" presName="imgShp" presStyleLbl="fgImgPlace1" presStyleIdx="4" presStyleCnt="9"/>
      <dgm:spPr/>
    </dgm:pt>
    <dgm:pt modelId="{5B9C470F-E5C5-479F-B601-6FADE67C106C}" type="pres">
      <dgm:prSet presAssocID="{622CC8A4-EAEE-4729-94A0-8FD3B16322AE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A8E80-DF3D-4AB2-AF53-99BAEBD24B9B}" type="pres">
      <dgm:prSet presAssocID="{81C18E60-4DF6-446F-BD42-EDF2AE5DB242}" presName="spacing" presStyleCnt="0"/>
      <dgm:spPr/>
    </dgm:pt>
    <dgm:pt modelId="{E0A47686-0CD1-48BB-8FB1-0A3E7C926592}" type="pres">
      <dgm:prSet presAssocID="{2EE10543-4093-4608-A689-AA1AF9826118}" presName="composite" presStyleCnt="0"/>
      <dgm:spPr/>
    </dgm:pt>
    <dgm:pt modelId="{841879DD-DD65-4F9B-A18C-5CAA7DE7C830}" type="pres">
      <dgm:prSet presAssocID="{2EE10543-4093-4608-A689-AA1AF9826118}" presName="imgShp" presStyleLbl="fgImgPlace1" presStyleIdx="5" presStyleCnt="9"/>
      <dgm:spPr/>
    </dgm:pt>
    <dgm:pt modelId="{799FFB80-BAA9-43B5-AE42-25F643CE0F4E}" type="pres">
      <dgm:prSet presAssocID="{2EE10543-4093-4608-A689-AA1AF9826118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65AB-4709-4C3E-B57C-E4CEE03F5C3C}" type="pres">
      <dgm:prSet presAssocID="{DDB888AB-1BA2-4133-BD28-197CB1D04CFD}" presName="spacing" presStyleCnt="0"/>
      <dgm:spPr/>
    </dgm:pt>
    <dgm:pt modelId="{71201DE4-2E0F-4EDA-AF60-C30DAD8F2CC1}" type="pres">
      <dgm:prSet presAssocID="{F09CCA8A-B80E-464B-80AC-E077FC1F94C0}" presName="composite" presStyleCnt="0"/>
      <dgm:spPr/>
    </dgm:pt>
    <dgm:pt modelId="{0C3DD9AE-FEB0-4D7B-981C-DDC326490AF4}" type="pres">
      <dgm:prSet presAssocID="{F09CCA8A-B80E-464B-80AC-E077FC1F94C0}" presName="imgShp" presStyleLbl="fgImgPlace1" presStyleIdx="6" presStyleCnt="9"/>
      <dgm:spPr/>
    </dgm:pt>
    <dgm:pt modelId="{7E77FED3-CF46-46D9-9AE4-838B786B525E}" type="pres">
      <dgm:prSet presAssocID="{F09CCA8A-B80E-464B-80AC-E077FC1F94C0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5AEEC-19EC-4716-A390-B6F668F8A0C8}" type="pres">
      <dgm:prSet presAssocID="{C7781CA1-EC50-4573-A0E0-94C6A4BD1F48}" presName="spacing" presStyleCnt="0"/>
      <dgm:spPr/>
    </dgm:pt>
    <dgm:pt modelId="{009846B8-E998-4CB8-B22F-EDA165251CBC}" type="pres">
      <dgm:prSet presAssocID="{CF9A2C12-7096-4259-A861-C44C11179403}" presName="composite" presStyleCnt="0"/>
      <dgm:spPr/>
    </dgm:pt>
    <dgm:pt modelId="{CB897B45-8B73-4683-82A3-7DD946589E7D}" type="pres">
      <dgm:prSet presAssocID="{CF9A2C12-7096-4259-A861-C44C11179403}" presName="imgShp" presStyleLbl="fgImgPlace1" presStyleIdx="7" presStyleCnt="9"/>
      <dgm:spPr/>
    </dgm:pt>
    <dgm:pt modelId="{AC7D70A6-2231-4C4E-86CD-ED6975198C15}" type="pres">
      <dgm:prSet presAssocID="{CF9A2C12-7096-4259-A861-C44C11179403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A307-B589-4A07-A41C-A13B072F6AC6}" type="pres">
      <dgm:prSet presAssocID="{80D75AC2-8B54-4D9D-814B-7645FB4A9D61}" presName="spacing" presStyleCnt="0"/>
      <dgm:spPr/>
    </dgm:pt>
    <dgm:pt modelId="{C2FE6D21-C327-45B0-B5DD-AD72D7137F08}" type="pres">
      <dgm:prSet presAssocID="{38A0E6CD-13D8-441C-81BD-A2CA005B84DC}" presName="composite" presStyleCnt="0"/>
      <dgm:spPr/>
    </dgm:pt>
    <dgm:pt modelId="{B2BB1FC7-B73B-446C-9F81-48A4613457C7}" type="pres">
      <dgm:prSet presAssocID="{38A0E6CD-13D8-441C-81BD-A2CA005B84DC}" presName="imgShp" presStyleLbl="fgImgPlace1" presStyleIdx="8" presStyleCnt="9"/>
      <dgm:spPr/>
    </dgm:pt>
    <dgm:pt modelId="{0E7210A7-88C3-4374-8947-757D77158702}" type="pres">
      <dgm:prSet presAssocID="{38A0E6CD-13D8-441C-81BD-A2CA005B84DC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4AFB2-0A98-442A-A560-5AAD303172BC}" srcId="{D6185A77-3710-429B-9804-5CBD9F3A11F7}" destId="{436061F0-D4CC-4F06-A95B-9F92024733F4}" srcOrd="0" destOrd="0" parTransId="{DC72C03A-ABB4-47B3-AB42-887BB88A706A}" sibTransId="{EE6B4329-4EDC-44F9-BD85-AAD635E64AF1}"/>
    <dgm:cxn modelId="{8839A52B-4AE8-4181-8FB1-2FE884D9B0D4}" srcId="{D6185A77-3710-429B-9804-5CBD9F3A11F7}" destId="{CF9A2C12-7096-4259-A861-C44C11179403}" srcOrd="7" destOrd="0" parTransId="{51DA06D0-47B9-426B-B2C8-73CB82B1CEEF}" sibTransId="{80D75AC2-8B54-4D9D-814B-7645FB4A9D61}"/>
    <dgm:cxn modelId="{B59EE15B-F1A6-49B6-B02F-D8585262C50B}" type="presOf" srcId="{A2C80422-C5C6-44A9-90A9-3575A769E67F}" destId="{29C5A6C1-3749-4E8B-A421-09E661BF63EB}" srcOrd="0" destOrd="0" presId="urn:microsoft.com/office/officeart/2005/8/layout/vList3"/>
    <dgm:cxn modelId="{99E0528F-9F1B-4ACE-9C4A-6BB461BB9D46}" srcId="{D6185A77-3710-429B-9804-5CBD9F3A11F7}" destId="{2EE10543-4093-4608-A689-AA1AF9826118}" srcOrd="5" destOrd="0" parTransId="{398A95FB-FF30-4B6E-9ED6-CF67C7FC34AB}" sibTransId="{DDB888AB-1BA2-4133-BD28-197CB1D04CFD}"/>
    <dgm:cxn modelId="{42DD0233-CDB2-4F86-A0C9-4BBC463E1564}" type="presOf" srcId="{38A0E6CD-13D8-441C-81BD-A2CA005B84DC}" destId="{0E7210A7-88C3-4374-8947-757D77158702}" srcOrd="0" destOrd="0" presId="urn:microsoft.com/office/officeart/2005/8/layout/vList3"/>
    <dgm:cxn modelId="{1A6453B1-7E79-43CE-8E4F-1E57F4928465}" srcId="{D6185A77-3710-429B-9804-5CBD9F3A11F7}" destId="{F09CCA8A-B80E-464B-80AC-E077FC1F94C0}" srcOrd="6" destOrd="0" parTransId="{1780ACBE-9883-4742-843E-C5F1C1F14B0C}" sibTransId="{C7781CA1-EC50-4573-A0E0-94C6A4BD1F48}"/>
    <dgm:cxn modelId="{83A2DED4-E1CB-4C2D-889B-98E5163DFC70}" type="presOf" srcId="{F6EAD8D5-E0DE-4BD4-8DCD-71EA82402FB3}" destId="{56727A08-1826-4847-9013-60DF7E28220E}" srcOrd="0" destOrd="0" presId="urn:microsoft.com/office/officeart/2005/8/layout/vList3"/>
    <dgm:cxn modelId="{4FAD2430-FEA7-4DEF-9D7E-3B866382F7CD}" type="presOf" srcId="{436061F0-D4CC-4F06-A95B-9F92024733F4}" destId="{E4F59D67-C3E9-4BF0-BF64-64F8E18E3113}" srcOrd="0" destOrd="0" presId="urn:microsoft.com/office/officeart/2005/8/layout/vList3"/>
    <dgm:cxn modelId="{41121F34-AF38-42A6-930E-5ED04DFE26D8}" srcId="{D6185A77-3710-429B-9804-5CBD9F3A11F7}" destId="{A2C80422-C5C6-44A9-90A9-3575A769E67F}" srcOrd="3" destOrd="0" parTransId="{5590B080-527A-422D-99AF-F9026911079D}" sibTransId="{4DF08CC4-22C4-40FD-9393-01093699A906}"/>
    <dgm:cxn modelId="{54F7C2CB-A524-49CB-827E-76E40050633B}" type="presOf" srcId="{2EE10543-4093-4608-A689-AA1AF9826118}" destId="{799FFB80-BAA9-43B5-AE42-25F643CE0F4E}" srcOrd="0" destOrd="0" presId="urn:microsoft.com/office/officeart/2005/8/layout/vList3"/>
    <dgm:cxn modelId="{8CABBEC9-F7FB-4B7A-B70F-114009AA093D}" type="presOf" srcId="{622CC8A4-EAEE-4729-94A0-8FD3B16322AE}" destId="{5B9C470F-E5C5-479F-B601-6FADE67C106C}" srcOrd="0" destOrd="0" presId="urn:microsoft.com/office/officeart/2005/8/layout/vList3"/>
    <dgm:cxn modelId="{37AB0C5A-AD2C-4581-9F72-087972EF4D7F}" type="presOf" srcId="{CF9A2C12-7096-4259-A861-C44C11179403}" destId="{AC7D70A6-2231-4C4E-86CD-ED6975198C15}" srcOrd="0" destOrd="0" presId="urn:microsoft.com/office/officeart/2005/8/layout/vList3"/>
    <dgm:cxn modelId="{1C102AC0-C1D5-424A-8625-AF2D3545DD75}" srcId="{D6185A77-3710-429B-9804-5CBD9F3A11F7}" destId="{38A0E6CD-13D8-441C-81BD-A2CA005B84DC}" srcOrd="8" destOrd="0" parTransId="{CB24AFB0-C271-4DC2-949E-045DA8D310FD}" sibTransId="{B092C481-C7E6-4EA6-A3FF-A2D262C8867C}"/>
    <dgm:cxn modelId="{3DD4F2A8-3CB7-4E9B-883A-FFBF075F2823}" srcId="{D6185A77-3710-429B-9804-5CBD9F3A11F7}" destId="{F6EAD8D5-E0DE-4BD4-8DCD-71EA82402FB3}" srcOrd="2" destOrd="0" parTransId="{DE3D135E-269F-4901-A80B-639E8F078CA1}" sibTransId="{FD9DD973-8551-4AF1-AC85-16C4AE8797EE}"/>
    <dgm:cxn modelId="{A6764CDE-1914-432F-83E0-D2502354EECD}" type="presOf" srcId="{E55E773C-8801-4E30-AC11-EA880D66BA01}" destId="{A630AC32-B9F3-4851-AE24-AD90AC53E01F}" srcOrd="0" destOrd="0" presId="urn:microsoft.com/office/officeart/2005/8/layout/vList3"/>
    <dgm:cxn modelId="{B4AA04DD-FB9C-4942-B5A5-C2A00D1BDCEF}" type="presOf" srcId="{F09CCA8A-B80E-464B-80AC-E077FC1F94C0}" destId="{7E77FED3-CF46-46D9-9AE4-838B786B525E}" srcOrd="0" destOrd="0" presId="urn:microsoft.com/office/officeart/2005/8/layout/vList3"/>
    <dgm:cxn modelId="{3FEE1571-6159-470B-8236-FBD521E80560}" srcId="{D6185A77-3710-429B-9804-5CBD9F3A11F7}" destId="{E55E773C-8801-4E30-AC11-EA880D66BA01}" srcOrd="1" destOrd="0" parTransId="{9D308295-972E-4365-947A-9255E341CB96}" sibTransId="{F505B73A-ADFE-4930-9141-81CDACB46C1A}"/>
    <dgm:cxn modelId="{8C929095-C48A-4851-850C-C94DBCD26197}" srcId="{D6185A77-3710-429B-9804-5CBD9F3A11F7}" destId="{622CC8A4-EAEE-4729-94A0-8FD3B16322AE}" srcOrd="4" destOrd="0" parTransId="{C386C6BD-64E1-4824-8D60-96C4F44E9ABC}" sibTransId="{81C18E60-4DF6-446F-BD42-EDF2AE5DB242}"/>
    <dgm:cxn modelId="{219FAD22-A4C6-46B9-8F7C-FD8E609C2120}" type="presOf" srcId="{D6185A77-3710-429B-9804-5CBD9F3A11F7}" destId="{92A772AD-D054-4E45-B7A0-4337B9522528}" srcOrd="0" destOrd="0" presId="urn:microsoft.com/office/officeart/2005/8/layout/vList3"/>
    <dgm:cxn modelId="{1A84DD42-4A5C-43A3-8F9C-5F88554CB8A4}" type="presParOf" srcId="{92A772AD-D054-4E45-B7A0-4337B9522528}" destId="{FA96F9E8-B5E4-41B1-9710-A47A5236ED6B}" srcOrd="0" destOrd="0" presId="urn:microsoft.com/office/officeart/2005/8/layout/vList3"/>
    <dgm:cxn modelId="{14DADCD1-C250-4293-B02D-A43876527F6E}" type="presParOf" srcId="{FA96F9E8-B5E4-41B1-9710-A47A5236ED6B}" destId="{EA0A53C4-9736-43D4-9217-4900EA62B9F3}" srcOrd="0" destOrd="0" presId="urn:microsoft.com/office/officeart/2005/8/layout/vList3"/>
    <dgm:cxn modelId="{2BE4400F-F715-4FA8-9EB0-F37217678E7E}" type="presParOf" srcId="{FA96F9E8-B5E4-41B1-9710-A47A5236ED6B}" destId="{E4F59D67-C3E9-4BF0-BF64-64F8E18E3113}" srcOrd="1" destOrd="0" presId="urn:microsoft.com/office/officeart/2005/8/layout/vList3"/>
    <dgm:cxn modelId="{71C440E9-32CB-4398-BB87-9710B094AFF2}" type="presParOf" srcId="{92A772AD-D054-4E45-B7A0-4337B9522528}" destId="{04BE34BE-3C2C-446F-8327-2973AE7A4E32}" srcOrd="1" destOrd="0" presId="urn:microsoft.com/office/officeart/2005/8/layout/vList3"/>
    <dgm:cxn modelId="{4F6B6382-B9DE-4C4E-BCDE-3F2A54A6F13E}" type="presParOf" srcId="{92A772AD-D054-4E45-B7A0-4337B9522528}" destId="{2B6A53C6-69A6-413F-BB8D-629DDBF74AE9}" srcOrd="2" destOrd="0" presId="urn:microsoft.com/office/officeart/2005/8/layout/vList3"/>
    <dgm:cxn modelId="{4AD41837-5BFE-421D-AB5D-AA1B05867F08}" type="presParOf" srcId="{2B6A53C6-69A6-413F-BB8D-629DDBF74AE9}" destId="{AF55928F-DF6A-47C3-B457-75FD09B0B21E}" srcOrd="0" destOrd="0" presId="urn:microsoft.com/office/officeart/2005/8/layout/vList3"/>
    <dgm:cxn modelId="{18D6EC04-131E-435B-968E-BFC2A92E5801}" type="presParOf" srcId="{2B6A53C6-69A6-413F-BB8D-629DDBF74AE9}" destId="{A630AC32-B9F3-4851-AE24-AD90AC53E01F}" srcOrd="1" destOrd="0" presId="urn:microsoft.com/office/officeart/2005/8/layout/vList3"/>
    <dgm:cxn modelId="{859B1EE4-A9D6-48EE-BCFF-D21767D3CA14}" type="presParOf" srcId="{92A772AD-D054-4E45-B7A0-4337B9522528}" destId="{06DF3E96-1C7C-49F5-8DA4-E945E45D31DA}" srcOrd="3" destOrd="0" presId="urn:microsoft.com/office/officeart/2005/8/layout/vList3"/>
    <dgm:cxn modelId="{2E7FF0F0-EAA9-4C83-87CC-6920C98C0A1B}" type="presParOf" srcId="{92A772AD-D054-4E45-B7A0-4337B9522528}" destId="{CDD7667B-B29D-4DA2-A5BA-E9C73FFBEC5C}" srcOrd="4" destOrd="0" presId="urn:microsoft.com/office/officeart/2005/8/layout/vList3"/>
    <dgm:cxn modelId="{5D5815FD-6B98-475E-AF0D-2558B4B143E0}" type="presParOf" srcId="{CDD7667B-B29D-4DA2-A5BA-E9C73FFBEC5C}" destId="{6E6F9062-C432-425E-B5D6-27C9755B26AD}" srcOrd="0" destOrd="0" presId="urn:microsoft.com/office/officeart/2005/8/layout/vList3"/>
    <dgm:cxn modelId="{B22D360A-63A7-4784-952B-A4DC97A2A6A0}" type="presParOf" srcId="{CDD7667B-B29D-4DA2-A5BA-E9C73FFBEC5C}" destId="{56727A08-1826-4847-9013-60DF7E28220E}" srcOrd="1" destOrd="0" presId="urn:microsoft.com/office/officeart/2005/8/layout/vList3"/>
    <dgm:cxn modelId="{E8768EA2-C629-423D-9578-A0BEBF68C71F}" type="presParOf" srcId="{92A772AD-D054-4E45-B7A0-4337B9522528}" destId="{A71E282D-9410-45D0-99BF-FA9817447B54}" srcOrd="5" destOrd="0" presId="urn:microsoft.com/office/officeart/2005/8/layout/vList3"/>
    <dgm:cxn modelId="{54E22DB7-19BA-4A39-B42E-39923F7FC934}" type="presParOf" srcId="{92A772AD-D054-4E45-B7A0-4337B9522528}" destId="{2CBA1F4E-569F-4B04-9E73-CC873BE16F45}" srcOrd="6" destOrd="0" presId="urn:microsoft.com/office/officeart/2005/8/layout/vList3"/>
    <dgm:cxn modelId="{7CB89767-C5C1-4980-89AF-E61D20D2FB31}" type="presParOf" srcId="{2CBA1F4E-569F-4B04-9E73-CC873BE16F45}" destId="{B5341FCE-C51F-42BB-A2B4-C12B7272F345}" srcOrd="0" destOrd="0" presId="urn:microsoft.com/office/officeart/2005/8/layout/vList3"/>
    <dgm:cxn modelId="{8C4F3A53-1E3E-4BA3-B503-D99E229ABC3F}" type="presParOf" srcId="{2CBA1F4E-569F-4B04-9E73-CC873BE16F45}" destId="{29C5A6C1-3749-4E8B-A421-09E661BF63EB}" srcOrd="1" destOrd="0" presId="urn:microsoft.com/office/officeart/2005/8/layout/vList3"/>
    <dgm:cxn modelId="{FFFF00A0-E755-423B-930E-D1D0BAFE7056}" type="presParOf" srcId="{92A772AD-D054-4E45-B7A0-4337B9522528}" destId="{90265892-3B26-49E2-ADDF-C1C3383CB3BB}" srcOrd="7" destOrd="0" presId="urn:microsoft.com/office/officeart/2005/8/layout/vList3"/>
    <dgm:cxn modelId="{E69B3B7D-B3EB-48A8-A13E-6B5D463F7097}" type="presParOf" srcId="{92A772AD-D054-4E45-B7A0-4337B9522528}" destId="{09AF1DA8-6A71-44FE-B747-A0BB3A73B7ED}" srcOrd="8" destOrd="0" presId="urn:microsoft.com/office/officeart/2005/8/layout/vList3"/>
    <dgm:cxn modelId="{B1D496FA-CC24-4A7A-BAC4-89D7BBE6F5F8}" type="presParOf" srcId="{09AF1DA8-6A71-44FE-B747-A0BB3A73B7ED}" destId="{02FE6B98-99AD-43F0-A964-85B5A6EA8975}" srcOrd="0" destOrd="0" presId="urn:microsoft.com/office/officeart/2005/8/layout/vList3"/>
    <dgm:cxn modelId="{5030D164-9757-4C2F-B6FB-6FA4C65F204B}" type="presParOf" srcId="{09AF1DA8-6A71-44FE-B747-A0BB3A73B7ED}" destId="{5B9C470F-E5C5-479F-B601-6FADE67C106C}" srcOrd="1" destOrd="0" presId="urn:microsoft.com/office/officeart/2005/8/layout/vList3"/>
    <dgm:cxn modelId="{C03A113A-FF27-4F57-A787-96BACDCD3A91}" type="presParOf" srcId="{92A772AD-D054-4E45-B7A0-4337B9522528}" destId="{0C6A8E80-DF3D-4AB2-AF53-99BAEBD24B9B}" srcOrd="9" destOrd="0" presId="urn:microsoft.com/office/officeart/2005/8/layout/vList3"/>
    <dgm:cxn modelId="{264522BA-4C48-424D-8C1C-3587F735B939}" type="presParOf" srcId="{92A772AD-D054-4E45-B7A0-4337B9522528}" destId="{E0A47686-0CD1-48BB-8FB1-0A3E7C926592}" srcOrd="10" destOrd="0" presId="urn:microsoft.com/office/officeart/2005/8/layout/vList3"/>
    <dgm:cxn modelId="{BD6B61A8-C605-42BA-8C39-2F41BA27D4E3}" type="presParOf" srcId="{E0A47686-0CD1-48BB-8FB1-0A3E7C926592}" destId="{841879DD-DD65-4F9B-A18C-5CAA7DE7C830}" srcOrd="0" destOrd="0" presId="urn:microsoft.com/office/officeart/2005/8/layout/vList3"/>
    <dgm:cxn modelId="{B97D38C9-5952-4F72-9396-17DEC0E2E193}" type="presParOf" srcId="{E0A47686-0CD1-48BB-8FB1-0A3E7C926592}" destId="{799FFB80-BAA9-43B5-AE42-25F643CE0F4E}" srcOrd="1" destOrd="0" presId="urn:microsoft.com/office/officeart/2005/8/layout/vList3"/>
    <dgm:cxn modelId="{5EAD1DB2-F8C1-4022-BE6A-C651D52AA18F}" type="presParOf" srcId="{92A772AD-D054-4E45-B7A0-4337B9522528}" destId="{C1AF65AB-4709-4C3E-B57C-E4CEE03F5C3C}" srcOrd="11" destOrd="0" presId="urn:microsoft.com/office/officeart/2005/8/layout/vList3"/>
    <dgm:cxn modelId="{640EE05D-305C-4680-97FD-C63D91D75736}" type="presParOf" srcId="{92A772AD-D054-4E45-B7A0-4337B9522528}" destId="{71201DE4-2E0F-4EDA-AF60-C30DAD8F2CC1}" srcOrd="12" destOrd="0" presId="urn:microsoft.com/office/officeart/2005/8/layout/vList3"/>
    <dgm:cxn modelId="{AFA84303-5E48-4E68-88BA-E9F3B6BD99A4}" type="presParOf" srcId="{71201DE4-2E0F-4EDA-AF60-C30DAD8F2CC1}" destId="{0C3DD9AE-FEB0-4D7B-981C-DDC326490AF4}" srcOrd="0" destOrd="0" presId="urn:microsoft.com/office/officeart/2005/8/layout/vList3"/>
    <dgm:cxn modelId="{08150047-A26A-44DB-B2EB-0B176850CF86}" type="presParOf" srcId="{71201DE4-2E0F-4EDA-AF60-C30DAD8F2CC1}" destId="{7E77FED3-CF46-46D9-9AE4-838B786B525E}" srcOrd="1" destOrd="0" presId="urn:microsoft.com/office/officeart/2005/8/layout/vList3"/>
    <dgm:cxn modelId="{F20D1A84-20A3-44EA-A5D8-F348B4C1DA3B}" type="presParOf" srcId="{92A772AD-D054-4E45-B7A0-4337B9522528}" destId="{0435AEEC-19EC-4716-A390-B6F668F8A0C8}" srcOrd="13" destOrd="0" presId="urn:microsoft.com/office/officeart/2005/8/layout/vList3"/>
    <dgm:cxn modelId="{0D54DA43-FE24-4850-A3F3-C4D9137F9032}" type="presParOf" srcId="{92A772AD-D054-4E45-B7A0-4337B9522528}" destId="{009846B8-E998-4CB8-B22F-EDA165251CBC}" srcOrd="14" destOrd="0" presId="urn:microsoft.com/office/officeart/2005/8/layout/vList3"/>
    <dgm:cxn modelId="{B86FD95F-2FAF-420F-A7DB-AF3F7B9E7572}" type="presParOf" srcId="{009846B8-E998-4CB8-B22F-EDA165251CBC}" destId="{CB897B45-8B73-4683-82A3-7DD946589E7D}" srcOrd="0" destOrd="0" presId="urn:microsoft.com/office/officeart/2005/8/layout/vList3"/>
    <dgm:cxn modelId="{658C2B98-2BA7-4973-ACA8-BFF24D19325C}" type="presParOf" srcId="{009846B8-E998-4CB8-B22F-EDA165251CBC}" destId="{AC7D70A6-2231-4C4E-86CD-ED6975198C15}" srcOrd="1" destOrd="0" presId="urn:microsoft.com/office/officeart/2005/8/layout/vList3"/>
    <dgm:cxn modelId="{D75A29A3-6A87-4237-9563-098F2D7F7D8E}" type="presParOf" srcId="{92A772AD-D054-4E45-B7A0-4337B9522528}" destId="{590AA307-B589-4A07-A41C-A13B072F6AC6}" srcOrd="15" destOrd="0" presId="urn:microsoft.com/office/officeart/2005/8/layout/vList3"/>
    <dgm:cxn modelId="{88E72619-FB73-44DF-861F-495241BFD88E}" type="presParOf" srcId="{92A772AD-D054-4E45-B7A0-4337B9522528}" destId="{C2FE6D21-C327-45B0-B5DD-AD72D7137F08}" srcOrd="16" destOrd="0" presId="urn:microsoft.com/office/officeart/2005/8/layout/vList3"/>
    <dgm:cxn modelId="{3904FAC0-0A1C-4858-8A54-0DA4D761D8DF}" type="presParOf" srcId="{C2FE6D21-C327-45B0-B5DD-AD72D7137F08}" destId="{B2BB1FC7-B73B-446C-9F81-48A4613457C7}" srcOrd="0" destOrd="0" presId="urn:microsoft.com/office/officeart/2005/8/layout/vList3"/>
    <dgm:cxn modelId="{5DC693EA-762C-4E06-947D-AE9D220D1A34}" type="presParOf" srcId="{C2FE6D21-C327-45B0-B5DD-AD72D7137F08}" destId="{0E7210A7-88C3-4374-8947-757D771587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EC74D-84B5-4D2C-9DF2-91FD767DE4BB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</dgm:pt>
    <dgm:pt modelId="{5D5C44BB-53AC-4B86-8B42-4DE14E1E7FD1}">
      <dgm:prSet phldrT="[Текст]" custT="1"/>
      <dgm:spPr/>
      <dgm:t>
        <a:bodyPr/>
        <a:lstStyle/>
        <a:p>
          <a:r>
            <a:rPr lang="ru-RU" sz="2400" dirty="0" smtClean="0"/>
            <a:t>Игры с геометрическими фигурами</a:t>
          </a:r>
          <a:endParaRPr lang="ru-RU" sz="2400" dirty="0"/>
        </a:p>
      </dgm:t>
    </dgm:pt>
    <dgm:pt modelId="{660099E8-9227-4E00-9884-5CD2F00FE96E}" type="parTrans" cxnId="{6AA5686D-E6EE-45EE-91D4-E4F240F6E5DB}">
      <dgm:prSet/>
      <dgm:spPr/>
      <dgm:t>
        <a:bodyPr/>
        <a:lstStyle/>
        <a:p>
          <a:endParaRPr lang="ru-RU"/>
        </a:p>
      </dgm:t>
    </dgm:pt>
    <dgm:pt modelId="{7CF3D0F1-AAD8-4B41-AD3A-D180FA38FBCF}" type="sibTrans" cxnId="{6AA5686D-E6EE-45EE-91D4-E4F240F6E5DB}">
      <dgm:prSet/>
      <dgm:spPr/>
      <dgm:t>
        <a:bodyPr/>
        <a:lstStyle/>
        <a:p>
          <a:endParaRPr lang="ru-RU"/>
        </a:p>
      </dgm:t>
    </dgm:pt>
    <dgm:pt modelId="{31C87EDB-75A8-4F04-B8B2-B2918CE87703}">
      <dgm:prSet phldrT="[Текст]" custT="1"/>
      <dgm:spPr/>
      <dgm:t>
        <a:bodyPr/>
        <a:lstStyle/>
        <a:p>
          <a:r>
            <a:rPr lang="ru-RU" sz="2400" dirty="0" smtClean="0"/>
            <a:t>Игры с цифрами и числами</a:t>
          </a:r>
          <a:endParaRPr lang="ru-RU" sz="2400" dirty="0"/>
        </a:p>
      </dgm:t>
    </dgm:pt>
    <dgm:pt modelId="{0727094A-A7A8-468D-B677-4BA9D23A05F5}" type="parTrans" cxnId="{1D48FCC9-C8D4-4976-8A49-9B973435B62A}">
      <dgm:prSet/>
      <dgm:spPr/>
      <dgm:t>
        <a:bodyPr/>
        <a:lstStyle/>
        <a:p>
          <a:endParaRPr lang="ru-RU"/>
        </a:p>
      </dgm:t>
    </dgm:pt>
    <dgm:pt modelId="{15206A83-1B67-4012-8E81-D1BAF63698AE}" type="sibTrans" cxnId="{1D48FCC9-C8D4-4976-8A49-9B973435B62A}">
      <dgm:prSet/>
      <dgm:spPr/>
      <dgm:t>
        <a:bodyPr/>
        <a:lstStyle/>
        <a:p>
          <a:endParaRPr lang="ru-RU"/>
        </a:p>
      </dgm:t>
    </dgm:pt>
    <dgm:pt modelId="{EEECCD14-761C-404B-ADFB-7044AE8D02D8}">
      <dgm:prSet phldrT="[Текст]" custT="1"/>
      <dgm:spPr/>
      <dgm:t>
        <a:bodyPr/>
        <a:lstStyle/>
        <a:p>
          <a:r>
            <a:rPr lang="ru-RU" sz="2500" dirty="0" smtClean="0"/>
            <a:t>Игры на </a:t>
          </a:r>
          <a:r>
            <a:rPr lang="ru-RU" sz="2400" dirty="0" smtClean="0"/>
            <a:t>ориентировки</a:t>
          </a:r>
          <a:r>
            <a:rPr lang="ru-RU" sz="2500" dirty="0" smtClean="0"/>
            <a:t> в пространстве</a:t>
          </a:r>
          <a:endParaRPr lang="ru-RU" sz="2500" dirty="0"/>
        </a:p>
      </dgm:t>
    </dgm:pt>
    <dgm:pt modelId="{14CD3AD1-3971-4F72-AB64-F7CFFC8852E8}" type="parTrans" cxnId="{7F1F3189-8EE9-44B3-BD8F-58FE9340454D}">
      <dgm:prSet/>
      <dgm:spPr/>
      <dgm:t>
        <a:bodyPr/>
        <a:lstStyle/>
        <a:p>
          <a:endParaRPr lang="ru-RU"/>
        </a:p>
      </dgm:t>
    </dgm:pt>
    <dgm:pt modelId="{DBAF444C-F3A2-4E62-A45C-26079DFA0F6E}" type="sibTrans" cxnId="{7F1F3189-8EE9-44B3-BD8F-58FE9340454D}">
      <dgm:prSet/>
      <dgm:spPr/>
      <dgm:t>
        <a:bodyPr/>
        <a:lstStyle/>
        <a:p>
          <a:endParaRPr lang="ru-RU"/>
        </a:p>
      </dgm:t>
    </dgm:pt>
    <dgm:pt modelId="{DA9ED890-971F-4923-A3B6-98E3AD95881A}">
      <dgm:prSet custT="1"/>
      <dgm:spPr/>
      <dgm:t>
        <a:bodyPr/>
        <a:lstStyle/>
        <a:p>
          <a:r>
            <a:rPr lang="ru-RU" sz="2400" dirty="0" smtClean="0"/>
            <a:t>Игры на различие временных представлений</a:t>
          </a:r>
          <a:endParaRPr lang="ru-RU" sz="2400" dirty="0"/>
        </a:p>
      </dgm:t>
    </dgm:pt>
    <dgm:pt modelId="{4928735C-F34E-41C8-88E9-557BD48E4A1F}" type="parTrans" cxnId="{194D9948-EABF-4B5A-922F-10D421C2068E}">
      <dgm:prSet/>
      <dgm:spPr/>
      <dgm:t>
        <a:bodyPr/>
        <a:lstStyle/>
        <a:p>
          <a:endParaRPr lang="ru-RU"/>
        </a:p>
      </dgm:t>
    </dgm:pt>
    <dgm:pt modelId="{3C2A6F9E-11D2-4795-9853-30EFF3A47A89}" type="sibTrans" cxnId="{194D9948-EABF-4B5A-922F-10D421C2068E}">
      <dgm:prSet/>
      <dgm:spPr/>
      <dgm:t>
        <a:bodyPr/>
        <a:lstStyle/>
        <a:p>
          <a:endParaRPr lang="ru-RU"/>
        </a:p>
      </dgm:t>
    </dgm:pt>
    <dgm:pt modelId="{AADBF858-D074-4CF1-B765-FBE1B64D4EE8}">
      <dgm:prSet custT="1"/>
      <dgm:spPr/>
      <dgm:t>
        <a:bodyPr/>
        <a:lstStyle/>
        <a:p>
          <a:r>
            <a:rPr lang="ru-RU" sz="2400" dirty="0" smtClean="0"/>
            <a:t>Игры на логическое мышление</a:t>
          </a:r>
          <a:endParaRPr lang="ru-RU" sz="2400" dirty="0"/>
        </a:p>
      </dgm:t>
    </dgm:pt>
    <dgm:pt modelId="{0C9963C5-3908-493C-AC09-FA67EE2784E9}" type="parTrans" cxnId="{FECBCD45-15C8-4417-A990-6B3D890C5A98}">
      <dgm:prSet/>
      <dgm:spPr/>
      <dgm:t>
        <a:bodyPr/>
        <a:lstStyle/>
        <a:p>
          <a:endParaRPr lang="ru-RU"/>
        </a:p>
      </dgm:t>
    </dgm:pt>
    <dgm:pt modelId="{2CC19B75-138E-491A-B8FE-777478F33CFB}" type="sibTrans" cxnId="{FECBCD45-15C8-4417-A990-6B3D890C5A98}">
      <dgm:prSet/>
      <dgm:spPr/>
      <dgm:t>
        <a:bodyPr/>
        <a:lstStyle/>
        <a:p>
          <a:endParaRPr lang="ru-RU"/>
        </a:p>
      </dgm:t>
    </dgm:pt>
    <dgm:pt modelId="{DE938772-6305-4E9C-B6B4-F5F0626479B8}" type="pres">
      <dgm:prSet presAssocID="{0AAEC74D-84B5-4D2C-9DF2-91FD767DE4B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12CD95-3A38-4759-8C17-4EF29D1AD07C}" type="pres">
      <dgm:prSet presAssocID="{5D5C44BB-53AC-4B86-8B42-4DE14E1E7FD1}" presName="circle1" presStyleLbl="node1" presStyleIdx="0" presStyleCnt="5"/>
      <dgm:spPr/>
    </dgm:pt>
    <dgm:pt modelId="{59CC0DB0-131B-4292-A820-F5D6559688A8}" type="pres">
      <dgm:prSet presAssocID="{5D5C44BB-53AC-4B86-8B42-4DE14E1E7FD1}" presName="space" presStyleCnt="0"/>
      <dgm:spPr/>
    </dgm:pt>
    <dgm:pt modelId="{402B6A54-EA2B-4164-BFD4-9DA14C64DC47}" type="pres">
      <dgm:prSet presAssocID="{5D5C44BB-53AC-4B86-8B42-4DE14E1E7FD1}" presName="rect1" presStyleLbl="alignAcc1" presStyleIdx="0" presStyleCnt="5"/>
      <dgm:spPr/>
      <dgm:t>
        <a:bodyPr/>
        <a:lstStyle/>
        <a:p>
          <a:endParaRPr lang="ru-RU"/>
        </a:p>
      </dgm:t>
    </dgm:pt>
    <dgm:pt modelId="{22BD1BB1-D31D-43FF-B4A2-D20A8AD03AA6}" type="pres">
      <dgm:prSet presAssocID="{31C87EDB-75A8-4F04-B8B2-B2918CE87703}" presName="vertSpace2" presStyleLbl="node1" presStyleIdx="0" presStyleCnt="5"/>
      <dgm:spPr/>
    </dgm:pt>
    <dgm:pt modelId="{EE2502DE-78D8-46B5-BF5B-9592FBEB7368}" type="pres">
      <dgm:prSet presAssocID="{31C87EDB-75A8-4F04-B8B2-B2918CE87703}" presName="circle2" presStyleLbl="node1" presStyleIdx="1" presStyleCnt="5"/>
      <dgm:spPr/>
    </dgm:pt>
    <dgm:pt modelId="{CBA0F9CA-8BFF-4959-A5DB-18E5BC77E481}" type="pres">
      <dgm:prSet presAssocID="{31C87EDB-75A8-4F04-B8B2-B2918CE87703}" presName="rect2" presStyleLbl="alignAcc1" presStyleIdx="1" presStyleCnt="5"/>
      <dgm:spPr/>
      <dgm:t>
        <a:bodyPr/>
        <a:lstStyle/>
        <a:p>
          <a:endParaRPr lang="ru-RU"/>
        </a:p>
      </dgm:t>
    </dgm:pt>
    <dgm:pt modelId="{0CC84463-109C-48A8-B3B7-6646D328118E}" type="pres">
      <dgm:prSet presAssocID="{EEECCD14-761C-404B-ADFB-7044AE8D02D8}" presName="vertSpace3" presStyleLbl="node1" presStyleIdx="1" presStyleCnt="5"/>
      <dgm:spPr/>
    </dgm:pt>
    <dgm:pt modelId="{F8FF0FC9-404F-4015-A902-D80CC4F363A2}" type="pres">
      <dgm:prSet presAssocID="{EEECCD14-761C-404B-ADFB-7044AE8D02D8}" presName="circle3" presStyleLbl="node1" presStyleIdx="2" presStyleCnt="5"/>
      <dgm:spPr/>
    </dgm:pt>
    <dgm:pt modelId="{D8DF86F8-304F-4D98-9F98-28D5DB3E9796}" type="pres">
      <dgm:prSet presAssocID="{EEECCD14-761C-404B-ADFB-7044AE8D02D8}" presName="rect3" presStyleLbl="alignAcc1" presStyleIdx="2" presStyleCnt="5"/>
      <dgm:spPr/>
      <dgm:t>
        <a:bodyPr/>
        <a:lstStyle/>
        <a:p>
          <a:endParaRPr lang="ru-RU"/>
        </a:p>
      </dgm:t>
    </dgm:pt>
    <dgm:pt modelId="{1E131005-86DA-41C4-B26F-53490A816853}" type="pres">
      <dgm:prSet presAssocID="{DA9ED890-971F-4923-A3B6-98E3AD95881A}" presName="vertSpace4" presStyleLbl="node1" presStyleIdx="2" presStyleCnt="5"/>
      <dgm:spPr/>
    </dgm:pt>
    <dgm:pt modelId="{EB35A8FD-364F-441B-80DF-914C94483246}" type="pres">
      <dgm:prSet presAssocID="{DA9ED890-971F-4923-A3B6-98E3AD95881A}" presName="circle4" presStyleLbl="node1" presStyleIdx="3" presStyleCnt="5"/>
      <dgm:spPr/>
    </dgm:pt>
    <dgm:pt modelId="{FE70A6F5-3129-456F-A97D-291E01EB0D8F}" type="pres">
      <dgm:prSet presAssocID="{DA9ED890-971F-4923-A3B6-98E3AD95881A}" presName="rect4" presStyleLbl="alignAcc1" presStyleIdx="3" presStyleCnt="5"/>
      <dgm:spPr/>
      <dgm:t>
        <a:bodyPr/>
        <a:lstStyle/>
        <a:p>
          <a:endParaRPr lang="ru-RU"/>
        </a:p>
      </dgm:t>
    </dgm:pt>
    <dgm:pt modelId="{11A19E48-07C8-4144-A73E-4990793FCA8C}" type="pres">
      <dgm:prSet presAssocID="{AADBF858-D074-4CF1-B765-FBE1B64D4EE8}" presName="vertSpace5" presStyleLbl="node1" presStyleIdx="3" presStyleCnt="5"/>
      <dgm:spPr/>
    </dgm:pt>
    <dgm:pt modelId="{A87A29EF-D41C-4414-B1AB-9D47CB7B8C4A}" type="pres">
      <dgm:prSet presAssocID="{AADBF858-D074-4CF1-B765-FBE1B64D4EE8}" presName="circle5" presStyleLbl="node1" presStyleIdx="4" presStyleCnt="5"/>
      <dgm:spPr/>
    </dgm:pt>
    <dgm:pt modelId="{78D8ADEE-82A8-4EA3-9BDD-18B9FDBAAD9B}" type="pres">
      <dgm:prSet presAssocID="{AADBF858-D074-4CF1-B765-FBE1B64D4EE8}" presName="rect5" presStyleLbl="alignAcc1" presStyleIdx="4" presStyleCnt="5"/>
      <dgm:spPr/>
      <dgm:t>
        <a:bodyPr/>
        <a:lstStyle/>
        <a:p>
          <a:endParaRPr lang="ru-RU"/>
        </a:p>
      </dgm:t>
    </dgm:pt>
    <dgm:pt modelId="{6201CDDC-F9A6-4362-9ACD-A998365E775A}" type="pres">
      <dgm:prSet presAssocID="{5D5C44BB-53AC-4B86-8B42-4DE14E1E7FD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7E84D-6342-4769-BC8A-06D8D0EFC21C}" type="pres">
      <dgm:prSet presAssocID="{31C87EDB-75A8-4F04-B8B2-B2918CE8770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D9C63-4408-4DBA-82A2-7EEC94939F5B}" type="pres">
      <dgm:prSet presAssocID="{EEECCD14-761C-404B-ADFB-7044AE8D02D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EA6D5-D156-4843-B923-BB591CAD00FA}" type="pres">
      <dgm:prSet presAssocID="{DA9ED890-971F-4923-A3B6-98E3AD95881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C8B6C-73FD-439D-B096-F5E8AD5A3034}" type="pres">
      <dgm:prSet presAssocID="{AADBF858-D074-4CF1-B765-FBE1B64D4EE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B5EF-26CE-43B4-B3A8-AA7B5D1E1EDF}" type="presOf" srcId="{5D5C44BB-53AC-4B86-8B42-4DE14E1E7FD1}" destId="{6201CDDC-F9A6-4362-9ACD-A998365E775A}" srcOrd="1" destOrd="0" presId="urn:microsoft.com/office/officeart/2005/8/layout/target3"/>
    <dgm:cxn modelId="{194D9948-EABF-4B5A-922F-10D421C2068E}" srcId="{0AAEC74D-84B5-4D2C-9DF2-91FD767DE4BB}" destId="{DA9ED890-971F-4923-A3B6-98E3AD95881A}" srcOrd="3" destOrd="0" parTransId="{4928735C-F34E-41C8-88E9-557BD48E4A1F}" sibTransId="{3C2A6F9E-11D2-4795-9853-30EFF3A47A89}"/>
    <dgm:cxn modelId="{A3CC1870-165D-4312-8B1D-B576829399C2}" type="presOf" srcId="{DA9ED890-971F-4923-A3B6-98E3AD95881A}" destId="{DD1EA6D5-D156-4843-B923-BB591CAD00FA}" srcOrd="1" destOrd="0" presId="urn:microsoft.com/office/officeart/2005/8/layout/target3"/>
    <dgm:cxn modelId="{7F1F3189-8EE9-44B3-BD8F-58FE9340454D}" srcId="{0AAEC74D-84B5-4D2C-9DF2-91FD767DE4BB}" destId="{EEECCD14-761C-404B-ADFB-7044AE8D02D8}" srcOrd="2" destOrd="0" parTransId="{14CD3AD1-3971-4F72-AB64-F7CFFC8852E8}" sibTransId="{DBAF444C-F3A2-4E62-A45C-26079DFA0F6E}"/>
    <dgm:cxn modelId="{77C1B4F8-73E6-4811-8355-6C19D9692745}" type="presOf" srcId="{EEECCD14-761C-404B-ADFB-7044AE8D02D8}" destId="{D8DF86F8-304F-4D98-9F98-28D5DB3E9796}" srcOrd="0" destOrd="0" presId="urn:microsoft.com/office/officeart/2005/8/layout/target3"/>
    <dgm:cxn modelId="{040B5324-E125-4463-8ECC-183648D88C73}" type="presOf" srcId="{DA9ED890-971F-4923-A3B6-98E3AD95881A}" destId="{FE70A6F5-3129-456F-A97D-291E01EB0D8F}" srcOrd="0" destOrd="0" presId="urn:microsoft.com/office/officeart/2005/8/layout/target3"/>
    <dgm:cxn modelId="{1D48FCC9-C8D4-4976-8A49-9B973435B62A}" srcId="{0AAEC74D-84B5-4D2C-9DF2-91FD767DE4BB}" destId="{31C87EDB-75A8-4F04-B8B2-B2918CE87703}" srcOrd="1" destOrd="0" parTransId="{0727094A-A7A8-468D-B677-4BA9D23A05F5}" sibTransId="{15206A83-1B67-4012-8E81-D1BAF63698AE}"/>
    <dgm:cxn modelId="{6AA5686D-E6EE-45EE-91D4-E4F240F6E5DB}" srcId="{0AAEC74D-84B5-4D2C-9DF2-91FD767DE4BB}" destId="{5D5C44BB-53AC-4B86-8B42-4DE14E1E7FD1}" srcOrd="0" destOrd="0" parTransId="{660099E8-9227-4E00-9884-5CD2F00FE96E}" sibTransId="{7CF3D0F1-AAD8-4B41-AD3A-D180FA38FBCF}"/>
    <dgm:cxn modelId="{3654D13E-40F5-4783-B567-C6F571563DAB}" type="presOf" srcId="{EEECCD14-761C-404B-ADFB-7044AE8D02D8}" destId="{542D9C63-4408-4DBA-82A2-7EEC94939F5B}" srcOrd="1" destOrd="0" presId="urn:microsoft.com/office/officeart/2005/8/layout/target3"/>
    <dgm:cxn modelId="{39277E14-B6A3-4E62-A9FD-76AF57CDD56E}" type="presOf" srcId="{31C87EDB-75A8-4F04-B8B2-B2918CE87703}" destId="{6437E84D-6342-4769-BC8A-06D8D0EFC21C}" srcOrd="1" destOrd="0" presId="urn:microsoft.com/office/officeart/2005/8/layout/target3"/>
    <dgm:cxn modelId="{FECBCD45-15C8-4417-A990-6B3D890C5A98}" srcId="{0AAEC74D-84B5-4D2C-9DF2-91FD767DE4BB}" destId="{AADBF858-D074-4CF1-B765-FBE1B64D4EE8}" srcOrd="4" destOrd="0" parTransId="{0C9963C5-3908-493C-AC09-FA67EE2784E9}" sibTransId="{2CC19B75-138E-491A-B8FE-777478F33CFB}"/>
    <dgm:cxn modelId="{E0506011-ECF8-49A5-A820-A8C8904B05A3}" type="presOf" srcId="{AADBF858-D074-4CF1-B765-FBE1B64D4EE8}" destId="{764C8B6C-73FD-439D-B096-F5E8AD5A3034}" srcOrd="1" destOrd="0" presId="urn:microsoft.com/office/officeart/2005/8/layout/target3"/>
    <dgm:cxn modelId="{E88F87D1-05CD-49A1-94A6-AC36244C5B61}" type="presOf" srcId="{5D5C44BB-53AC-4B86-8B42-4DE14E1E7FD1}" destId="{402B6A54-EA2B-4164-BFD4-9DA14C64DC47}" srcOrd="0" destOrd="0" presId="urn:microsoft.com/office/officeart/2005/8/layout/target3"/>
    <dgm:cxn modelId="{EB7D3CF8-1BD3-4B62-938E-37F16E9044C9}" type="presOf" srcId="{AADBF858-D074-4CF1-B765-FBE1B64D4EE8}" destId="{78D8ADEE-82A8-4EA3-9BDD-18B9FDBAAD9B}" srcOrd="0" destOrd="0" presId="urn:microsoft.com/office/officeart/2005/8/layout/target3"/>
    <dgm:cxn modelId="{1B04EF48-E726-47F4-8A23-D3CDAF266FEC}" type="presOf" srcId="{0AAEC74D-84B5-4D2C-9DF2-91FD767DE4BB}" destId="{DE938772-6305-4E9C-B6B4-F5F0626479B8}" srcOrd="0" destOrd="0" presId="urn:microsoft.com/office/officeart/2005/8/layout/target3"/>
    <dgm:cxn modelId="{3655F9F2-1B8C-4C7F-A069-22CABB286CB2}" type="presOf" srcId="{31C87EDB-75A8-4F04-B8B2-B2918CE87703}" destId="{CBA0F9CA-8BFF-4959-A5DB-18E5BC77E481}" srcOrd="0" destOrd="0" presId="urn:microsoft.com/office/officeart/2005/8/layout/target3"/>
    <dgm:cxn modelId="{17FC3272-EC9F-44BF-9E49-9CDE2D427C0C}" type="presParOf" srcId="{DE938772-6305-4E9C-B6B4-F5F0626479B8}" destId="{F012CD95-3A38-4759-8C17-4EF29D1AD07C}" srcOrd="0" destOrd="0" presId="urn:microsoft.com/office/officeart/2005/8/layout/target3"/>
    <dgm:cxn modelId="{C16005D9-0ED5-45CC-8F91-AE9D6E57227A}" type="presParOf" srcId="{DE938772-6305-4E9C-B6B4-F5F0626479B8}" destId="{59CC0DB0-131B-4292-A820-F5D6559688A8}" srcOrd="1" destOrd="0" presId="urn:microsoft.com/office/officeart/2005/8/layout/target3"/>
    <dgm:cxn modelId="{A5921FFE-3711-4B67-B88C-0E044BB464A8}" type="presParOf" srcId="{DE938772-6305-4E9C-B6B4-F5F0626479B8}" destId="{402B6A54-EA2B-4164-BFD4-9DA14C64DC47}" srcOrd="2" destOrd="0" presId="urn:microsoft.com/office/officeart/2005/8/layout/target3"/>
    <dgm:cxn modelId="{D1656161-43B9-4312-9971-FB8D77105F69}" type="presParOf" srcId="{DE938772-6305-4E9C-B6B4-F5F0626479B8}" destId="{22BD1BB1-D31D-43FF-B4A2-D20A8AD03AA6}" srcOrd="3" destOrd="0" presId="urn:microsoft.com/office/officeart/2005/8/layout/target3"/>
    <dgm:cxn modelId="{53932655-64F4-44FF-9A51-C3A9DCDFC86F}" type="presParOf" srcId="{DE938772-6305-4E9C-B6B4-F5F0626479B8}" destId="{EE2502DE-78D8-46B5-BF5B-9592FBEB7368}" srcOrd="4" destOrd="0" presId="urn:microsoft.com/office/officeart/2005/8/layout/target3"/>
    <dgm:cxn modelId="{057C993E-56C4-4C05-8529-F413824D5F28}" type="presParOf" srcId="{DE938772-6305-4E9C-B6B4-F5F0626479B8}" destId="{CBA0F9CA-8BFF-4959-A5DB-18E5BC77E481}" srcOrd="5" destOrd="0" presId="urn:microsoft.com/office/officeart/2005/8/layout/target3"/>
    <dgm:cxn modelId="{6DD98852-6FFB-40DA-933D-8072481E06EC}" type="presParOf" srcId="{DE938772-6305-4E9C-B6B4-F5F0626479B8}" destId="{0CC84463-109C-48A8-B3B7-6646D328118E}" srcOrd="6" destOrd="0" presId="urn:microsoft.com/office/officeart/2005/8/layout/target3"/>
    <dgm:cxn modelId="{6E4037B5-E67D-44C3-B7D5-4AB9E8673ECC}" type="presParOf" srcId="{DE938772-6305-4E9C-B6B4-F5F0626479B8}" destId="{F8FF0FC9-404F-4015-A902-D80CC4F363A2}" srcOrd="7" destOrd="0" presId="urn:microsoft.com/office/officeart/2005/8/layout/target3"/>
    <dgm:cxn modelId="{477EB5D0-9090-44FF-90C6-DA18DC0D9B35}" type="presParOf" srcId="{DE938772-6305-4E9C-B6B4-F5F0626479B8}" destId="{D8DF86F8-304F-4D98-9F98-28D5DB3E9796}" srcOrd="8" destOrd="0" presId="urn:microsoft.com/office/officeart/2005/8/layout/target3"/>
    <dgm:cxn modelId="{0BCCC2CD-C7C3-40A5-B851-4D58E09D6AC3}" type="presParOf" srcId="{DE938772-6305-4E9C-B6B4-F5F0626479B8}" destId="{1E131005-86DA-41C4-B26F-53490A816853}" srcOrd="9" destOrd="0" presId="urn:microsoft.com/office/officeart/2005/8/layout/target3"/>
    <dgm:cxn modelId="{5BE69602-49C2-4DA9-A45C-D6D0BE0644F9}" type="presParOf" srcId="{DE938772-6305-4E9C-B6B4-F5F0626479B8}" destId="{EB35A8FD-364F-441B-80DF-914C94483246}" srcOrd="10" destOrd="0" presId="urn:microsoft.com/office/officeart/2005/8/layout/target3"/>
    <dgm:cxn modelId="{6013941E-0895-4228-AD41-4F002963E4F0}" type="presParOf" srcId="{DE938772-6305-4E9C-B6B4-F5F0626479B8}" destId="{FE70A6F5-3129-456F-A97D-291E01EB0D8F}" srcOrd="11" destOrd="0" presId="urn:microsoft.com/office/officeart/2005/8/layout/target3"/>
    <dgm:cxn modelId="{0DD72BAE-7F75-4859-8EC5-B9B8E039E166}" type="presParOf" srcId="{DE938772-6305-4E9C-B6B4-F5F0626479B8}" destId="{11A19E48-07C8-4144-A73E-4990793FCA8C}" srcOrd="12" destOrd="0" presId="urn:microsoft.com/office/officeart/2005/8/layout/target3"/>
    <dgm:cxn modelId="{750661D1-FDEB-4B08-AADC-DD30CD5631CA}" type="presParOf" srcId="{DE938772-6305-4E9C-B6B4-F5F0626479B8}" destId="{A87A29EF-D41C-4414-B1AB-9D47CB7B8C4A}" srcOrd="13" destOrd="0" presId="urn:microsoft.com/office/officeart/2005/8/layout/target3"/>
    <dgm:cxn modelId="{1D980525-83A1-41B2-B13A-F3064567BEEC}" type="presParOf" srcId="{DE938772-6305-4E9C-B6B4-F5F0626479B8}" destId="{78D8ADEE-82A8-4EA3-9BDD-18B9FDBAAD9B}" srcOrd="14" destOrd="0" presId="urn:microsoft.com/office/officeart/2005/8/layout/target3"/>
    <dgm:cxn modelId="{327238E3-B7E2-4DDC-B158-9AF953F5F42F}" type="presParOf" srcId="{DE938772-6305-4E9C-B6B4-F5F0626479B8}" destId="{6201CDDC-F9A6-4362-9ACD-A998365E775A}" srcOrd="15" destOrd="0" presId="urn:microsoft.com/office/officeart/2005/8/layout/target3"/>
    <dgm:cxn modelId="{035860CF-F728-4D99-AF2B-A913FD4FD261}" type="presParOf" srcId="{DE938772-6305-4E9C-B6B4-F5F0626479B8}" destId="{6437E84D-6342-4769-BC8A-06D8D0EFC21C}" srcOrd="16" destOrd="0" presId="urn:microsoft.com/office/officeart/2005/8/layout/target3"/>
    <dgm:cxn modelId="{0FE78D73-9875-4F28-BFE0-AB6ACD39B6FB}" type="presParOf" srcId="{DE938772-6305-4E9C-B6B4-F5F0626479B8}" destId="{542D9C63-4408-4DBA-82A2-7EEC94939F5B}" srcOrd="17" destOrd="0" presId="urn:microsoft.com/office/officeart/2005/8/layout/target3"/>
    <dgm:cxn modelId="{5EEA45AA-5583-42A1-A076-CAFBFB5B268E}" type="presParOf" srcId="{DE938772-6305-4E9C-B6B4-F5F0626479B8}" destId="{DD1EA6D5-D156-4843-B923-BB591CAD00FA}" srcOrd="18" destOrd="0" presId="urn:microsoft.com/office/officeart/2005/8/layout/target3"/>
    <dgm:cxn modelId="{8E5B22BD-A6C4-445D-B463-F2976CD4C09F}" type="presParOf" srcId="{DE938772-6305-4E9C-B6B4-F5F0626479B8}" destId="{764C8B6C-73FD-439D-B096-F5E8AD5A303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38B84-F86D-44DC-B487-EED7F26543D3}" type="doc">
      <dgm:prSet loTypeId="urn:microsoft.com/office/officeart/2005/8/layout/radial5" loCatId="cycle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5AF4286-EFB9-4718-BA26-7B70DA2DA5F1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Психические процессы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1EEC9-8238-4FD9-9EBB-5010FCC02D20}" type="parTrans" cxnId="{BCBB757B-B877-435D-A0A4-0D03A665D31D}">
      <dgm:prSet/>
      <dgm:spPr/>
      <dgm:t>
        <a:bodyPr/>
        <a:lstStyle/>
        <a:p>
          <a:endParaRPr lang="ru-RU"/>
        </a:p>
      </dgm:t>
    </dgm:pt>
    <dgm:pt modelId="{68549DB2-2DAD-4F3E-8626-7CBBB06FCC6C}" type="sibTrans" cxnId="{BCBB757B-B877-435D-A0A4-0D03A665D31D}">
      <dgm:prSet/>
      <dgm:spPr/>
      <dgm:t>
        <a:bodyPr/>
        <a:lstStyle/>
        <a:p>
          <a:endParaRPr lang="ru-RU"/>
        </a:p>
      </dgm:t>
    </dgm:pt>
    <dgm:pt modelId="{156B15B9-CBEA-44A2-9A0E-999C3B9711C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C19D2-EDDC-4FF9-BCEF-C55C366CF6C3}" type="parTrans" cxnId="{E8A7A51D-A81A-4AEB-8B4B-EF8D61DB84E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628586C-8958-4561-B50F-D88A18DD1141}" type="sibTrans" cxnId="{E8A7A51D-A81A-4AEB-8B4B-EF8D61DB84E4}">
      <dgm:prSet/>
      <dgm:spPr/>
      <dgm:t>
        <a:bodyPr/>
        <a:lstStyle/>
        <a:p>
          <a:endParaRPr lang="ru-RU"/>
        </a:p>
      </dgm:t>
    </dgm:pt>
    <dgm:pt modelId="{CBFDA598-2B51-4F40-9453-6AA29B184DF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Внимание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493262-9328-4383-BDE8-9D746530A70F}" type="parTrans" cxnId="{AE3BD27B-973F-46A8-95D6-B23ECBBD342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B9D9819-5AD8-4179-84DE-AF7223196971}" type="sibTrans" cxnId="{AE3BD27B-973F-46A8-95D6-B23ECBBD3423}">
      <dgm:prSet/>
      <dgm:spPr/>
      <dgm:t>
        <a:bodyPr/>
        <a:lstStyle/>
        <a:p>
          <a:endParaRPr lang="ru-RU"/>
        </a:p>
      </dgm:t>
    </dgm:pt>
    <dgm:pt modelId="{604CD997-CB33-4A95-8BA4-76ED9B5FE99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Память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16C11-A4FE-4558-9ADE-8C7179D4EFEE}" type="parTrans" cxnId="{51FA8BDA-339D-4085-897E-47E762BB6EB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8DC68D0-AACD-47BA-89F6-9322635DD974}" type="sibTrans" cxnId="{51FA8BDA-339D-4085-897E-47E762BB6EB1}">
      <dgm:prSet/>
      <dgm:spPr/>
      <dgm:t>
        <a:bodyPr/>
        <a:lstStyle/>
        <a:p>
          <a:endParaRPr lang="ru-RU"/>
        </a:p>
      </dgm:t>
    </dgm:pt>
    <dgm:pt modelId="{CF7761E2-D44B-4166-B95C-284CC68380D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Мышление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2D9FA-E9C1-4906-9C32-4097C0991DDA}" type="parTrans" cxnId="{34679E81-86D1-48B7-B2C8-7560CFD215A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4844B79-BD5B-4BBD-B547-4B652401BD1D}" type="sibTrans" cxnId="{34679E81-86D1-48B7-B2C8-7560CFD215AB}">
      <dgm:prSet/>
      <dgm:spPr/>
      <dgm:t>
        <a:bodyPr/>
        <a:lstStyle/>
        <a:p>
          <a:endParaRPr lang="ru-RU"/>
        </a:p>
      </dgm:t>
    </dgm:pt>
    <dgm:pt modelId="{7F7456A1-EB1D-45C5-96A8-FEC1A2A4338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Творческие способности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354BF2-5844-45C8-92E4-6740B0AFAD04}" type="parTrans" cxnId="{A1D5D0BF-45E5-4B65-8E53-4C0F8C54BED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A60AA5E-7530-4907-925E-D79806C5A993}" type="sibTrans" cxnId="{A1D5D0BF-45E5-4B65-8E53-4C0F8C54BEDE}">
      <dgm:prSet/>
      <dgm:spPr/>
      <dgm:t>
        <a:bodyPr/>
        <a:lstStyle/>
        <a:p>
          <a:endParaRPr lang="ru-RU"/>
        </a:p>
      </dgm:t>
    </dgm:pt>
    <dgm:pt modelId="{1B1662C5-9756-4E38-BC2E-E0493C8EA35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Воображение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CC3E9-AE87-41FA-A93C-8DCA45EC9273}" type="sibTrans" cxnId="{3AF5B313-B105-43CA-ACAA-8EBBF59459E6}">
      <dgm:prSet/>
      <dgm:spPr/>
      <dgm:t>
        <a:bodyPr/>
        <a:lstStyle/>
        <a:p>
          <a:endParaRPr lang="ru-RU"/>
        </a:p>
      </dgm:t>
    </dgm:pt>
    <dgm:pt modelId="{43B41DE9-4F1A-40A1-A12D-1256DD8B231D}" type="parTrans" cxnId="{3AF5B313-B105-43CA-ACAA-8EBBF59459E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01059AD-B4FD-4779-AAFF-50E552F22CEA}" type="pres">
      <dgm:prSet presAssocID="{8A538B84-F86D-44DC-B487-EED7F26543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5B749-D984-4C72-97CF-ECF38F173A04}" type="pres">
      <dgm:prSet presAssocID="{F5AF4286-EFB9-4718-BA26-7B70DA2DA5F1}" presName="centerShape" presStyleLbl="node0" presStyleIdx="0" presStyleCnt="1"/>
      <dgm:spPr/>
      <dgm:t>
        <a:bodyPr/>
        <a:lstStyle/>
        <a:p>
          <a:endParaRPr lang="ru-RU"/>
        </a:p>
      </dgm:t>
    </dgm:pt>
    <dgm:pt modelId="{75DF1069-0524-4E90-A1D6-9C04D9F35042}" type="pres">
      <dgm:prSet presAssocID="{BCBC19D2-EDDC-4FF9-BCEF-C55C366CF6C3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23BB767-81C5-4E4E-8997-D8FF0BD4C765}" type="pres">
      <dgm:prSet presAssocID="{BCBC19D2-EDDC-4FF9-BCEF-C55C366CF6C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A0F4466-1E0E-4B39-94E9-94F19E3225F9}" type="pres">
      <dgm:prSet presAssocID="{156B15B9-CBEA-44A2-9A0E-999C3B9711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D4519-FEF5-443A-A1E0-173DE8A3B4E2}" type="pres">
      <dgm:prSet presAssocID="{1E493262-9328-4383-BDE8-9D746530A70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D86777AD-317E-44CD-9C5E-B98D399B5A29}" type="pres">
      <dgm:prSet presAssocID="{1E493262-9328-4383-BDE8-9D746530A70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082495A-CA11-4788-8E94-1FDE1B10826E}" type="pres">
      <dgm:prSet presAssocID="{CBFDA598-2B51-4F40-9453-6AA29B184D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B1B2E-8C40-4140-9836-EAE7C2FDE585}" type="pres">
      <dgm:prSet presAssocID="{7CA16C11-A4FE-4558-9ADE-8C7179D4EFEE}" presName="parTrans" presStyleLbl="sibTrans2D1" presStyleIdx="2" presStyleCnt="6"/>
      <dgm:spPr/>
      <dgm:t>
        <a:bodyPr/>
        <a:lstStyle/>
        <a:p>
          <a:endParaRPr lang="ru-RU"/>
        </a:p>
      </dgm:t>
    </dgm:pt>
    <dgm:pt modelId="{386E46DE-15B0-4B03-92BF-2B4A8228D08C}" type="pres">
      <dgm:prSet presAssocID="{7CA16C11-A4FE-4558-9ADE-8C7179D4EFE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04FC902-78AE-4F9A-8EF6-BBABBACB057E}" type="pres">
      <dgm:prSet presAssocID="{604CD997-CB33-4A95-8BA4-76ED9B5FE99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C52A6-6F65-42E6-941C-691A7C564233}" type="pres">
      <dgm:prSet presAssocID="{F5F2D9FA-E9C1-4906-9C32-4097C0991DDA}" presName="parTrans" presStyleLbl="sibTrans2D1" presStyleIdx="3" presStyleCnt="6"/>
      <dgm:spPr/>
      <dgm:t>
        <a:bodyPr/>
        <a:lstStyle/>
        <a:p>
          <a:endParaRPr lang="ru-RU"/>
        </a:p>
      </dgm:t>
    </dgm:pt>
    <dgm:pt modelId="{4B9D7378-3C57-4EF8-A0C7-64494B91D2F8}" type="pres">
      <dgm:prSet presAssocID="{F5F2D9FA-E9C1-4906-9C32-4097C0991DD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4CC4E7F-5D49-4246-835C-E890A852E1E5}" type="pres">
      <dgm:prSet presAssocID="{CF7761E2-D44B-4166-B95C-284CC68380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F7FC9-F164-4B5F-A6EA-05D7C0184195}" type="pres">
      <dgm:prSet presAssocID="{43B41DE9-4F1A-40A1-A12D-1256DD8B231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CC41D64-DD70-4A1A-86DF-798419714E23}" type="pres">
      <dgm:prSet presAssocID="{43B41DE9-4F1A-40A1-A12D-1256DD8B231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46D9B0C-CF4A-4042-A201-CD41871D914B}" type="pres">
      <dgm:prSet presAssocID="{1B1662C5-9756-4E38-BC2E-E0493C8EA35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43C12-1CD2-4C80-B491-33E3F84A64A9}" type="pres">
      <dgm:prSet presAssocID="{10354BF2-5844-45C8-92E4-6740B0AFAD0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E0C2229-6FE4-449B-B79A-681ACF6B1B03}" type="pres">
      <dgm:prSet presAssocID="{10354BF2-5844-45C8-92E4-6740B0AFAD0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B427341-10EB-48A0-AADC-99DAA2B54E69}" type="pres">
      <dgm:prSet presAssocID="{7F7456A1-EB1D-45C5-96A8-FEC1A2A4338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47C23-4008-4530-AA14-4842C1147543}" type="presOf" srcId="{7CA16C11-A4FE-4558-9ADE-8C7179D4EFEE}" destId="{386E46DE-15B0-4B03-92BF-2B4A8228D08C}" srcOrd="1" destOrd="0" presId="urn:microsoft.com/office/officeart/2005/8/layout/radial5"/>
    <dgm:cxn modelId="{70F6C467-6F6A-4B9A-9356-E900411F3A7C}" type="presOf" srcId="{7CA16C11-A4FE-4558-9ADE-8C7179D4EFEE}" destId="{800B1B2E-8C40-4140-9836-EAE7C2FDE585}" srcOrd="0" destOrd="0" presId="urn:microsoft.com/office/officeart/2005/8/layout/radial5"/>
    <dgm:cxn modelId="{BCBB757B-B877-435D-A0A4-0D03A665D31D}" srcId="{8A538B84-F86D-44DC-B487-EED7F26543D3}" destId="{F5AF4286-EFB9-4718-BA26-7B70DA2DA5F1}" srcOrd="0" destOrd="0" parTransId="{B131EEC9-8238-4FD9-9EBB-5010FCC02D20}" sibTransId="{68549DB2-2DAD-4F3E-8626-7CBBB06FCC6C}"/>
    <dgm:cxn modelId="{E45C0DDB-DD80-420D-A3D0-13AA19ADA3C7}" type="presOf" srcId="{CBFDA598-2B51-4F40-9453-6AA29B184DF1}" destId="{0082495A-CA11-4788-8E94-1FDE1B10826E}" srcOrd="0" destOrd="0" presId="urn:microsoft.com/office/officeart/2005/8/layout/radial5"/>
    <dgm:cxn modelId="{60476879-EF3E-4F95-AA51-8F83D4B7781B}" type="presOf" srcId="{43B41DE9-4F1A-40A1-A12D-1256DD8B231D}" destId="{99DF7FC9-F164-4B5F-A6EA-05D7C0184195}" srcOrd="0" destOrd="0" presId="urn:microsoft.com/office/officeart/2005/8/layout/radial5"/>
    <dgm:cxn modelId="{176C2AF0-78C8-4348-AD45-3CDC223978CF}" type="presOf" srcId="{156B15B9-CBEA-44A2-9A0E-999C3B9711CD}" destId="{0A0F4466-1E0E-4B39-94E9-94F19E3225F9}" srcOrd="0" destOrd="0" presId="urn:microsoft.com/office/officeart/2005/8/layout/radial5"/>
    <dgm:cxn modelId="{A1D5D0BF-45E5-4B65-8E53-4C0F8C54BEDE}" srcId="{F5AF4286-EFB9-4718-BA26-7B70DA2DA5F1}" destId="{7F7456A1-EB1D-45C5-96A8-FEC1A2A43384}" srcOrd="5" destOrd="0" parTransId="{10354BF2-5844-45C8-92E4-6740B0AFAD04}" sibTransId="{FA60AA5E-7530-4907-925E-D79806C5A993}"/>
    <dgm:cxn modelId="{82937A8C-74A8-4F5C-AB5F-75ED617937F6}" type="presOf" srcId="{10354BF2-5844-45C8-92E4-6740B0AFAD04}" destId="{CE0C2229-6FE4-449B-B79A-681ACF6B1B03}" srcOrd="1" destOrd="0" presId="urn:microsoft.com/office/officeart/2005/8/layout/radial5"/>
    <dgm:cxn modelId="{34679E81-86D1-48B7-B2C8-7560CFD215AB}" srcId="{F5AF4286-EFB9-4718-BA26-7B70DA2DA5F1}" destId="{CF7761E2-D44B-4166-B95C-284CC68380D7}" srcOrd="3" destOrd="0" parTransId="{F5F2D9FA-E9C1-4906-9C32-4097C0991DDA}" sibTransId="{74844B79-BD5B-4BBD-B547-4B652401BD1D}"/>
    <dgm:cxn modelId="{3AF5B313-B105-43CA-ACAA-8EBBF59459E6}" srcId="{F5AF4286-EFB9-4718-BA26-7B70DA2DA5F1}" destId="{1B1662C5-9756-4E38-BC2E-E0493C8EA354}" srcOrd="4" destOrd="0" parTransId="{43B41DE9-4F1A-40A1-A12D-1256DD8B231D}" sibTransId="{422CC3E9-AE87-41FA-A93C-8DCA45EC9273}"/>
    <dgm:cxn modelId="{42474B50-000F-4A9E-874C-E6DF190AC788}" type="presOf" srcId="{8A538B84-F86D-44DC-B487-EED7F26543D3}" destId="{101059AD-B4FD-4779-AAFF-50E552F22CEA}" srcOrd="0" destOrd="0" presId="urn:microsoft.com/office/officeart/2005/8/layout/radial5"/>
    <dgm:cxn modelId="{AE3BD27B-973F-46A8-95D6-B23ECBBD3423}" srcId="{F5AF4286-EFB9-4718-BA26-7B70DA2DA5F1}" destId="{CBFDA598-2B51-4F40-9453-6AA29B184DF1}" srcOrd="1" destOrd="0" parTransId="{1E493262-9328-4383-BDE8-9D746530A70F}" sibTransId="{2B9D9819-5AD8-4179-84DE-AF7223196971}"/>
    <dgm:cxn modelId="{9D1E40EC-DF21-4D3E-846F-2DE90748428F}" type="presOf" srcId="{1B1662C5-9756-4E38-BC2E-E0493C8EA354}" destId="{246D9B0C-CF4A-4042-A201-CD41871D914B}" srcOrd="0" destOrd="0" presId="urn:microsoft.com/office/officeart/2005/8/layout/radial5"/>
    <dgm:cxn modelId="{5EE92AB4-1895-4EFB-905A-C15BB9B33FD7}" type="presOf" srcId="{10354BF2-5844-45C8-92E4-6740B0AFAD04}" destId="{B8A43C12-1CD2-4C80-B491-33E3F84A64A9}" srcOrd="0" destOrd="0" presId="urn:microsoft.com/office/officeart/2005/8/layout/radial5"/>
    <dgm:cxn modelId="{F433BFF8-10CC-4014-83A4-15732E520A3C}" type="presOf" srcId="{F5AF4286-EFB9-4718-BA26-7B70DA2DA5F1}" destId="{D135B749-D984-4C72-97CF-ECF38F173A04}" srcOrd="0" destOrd="0" presId="urn:microsoft.com/office/officeart/2005/8/layout/radial5"/>
    <dgm:cxn modelId="{7BC9D607-7145-48E3-A3D2-6A37D1FF9FC2}" type="presOf" srcId="{43B41DE9-4F1A-40A1-A12D-1256DD8B231D}" destId="{7CC41D64-DD70-4A1A-86DF-798419714E23}" srcOrd="1" destOrd="0" presId="urn:microsoft.com/office/officeart/2005/8/layout/radial5"/>
    <dgm:cxn modelId="{016FE140-6B0C-492E-8B76-CB3EDAB856B6}" type="presOf" srcId="{7F7456A1-EB1D-45C5-96A8-FEC1A2A43384}" destId="{4B427341-10EB-48A0-AADC-99DAA2B54E69}" srcOrd="0" destOrd="0" presId="urn:microsoft.com/office/officeart/2005/8/layout/radial5"/>
    <dgm:cxn modelId="{66CEB7CA-1EAF-4B61-B955-CDFED83D4202}" type="presOf" srcId="{CF7761E2-D44B-4166-B95C-284CC68380D7}" destId="{D4CC4E7F-5D49-4246-835C-E890A852E1E5}" srcOrd="0" destOrd="0" presId="urn:microsoft.com/office/officeart/2005/8/layout/radial5"/>
    <dgm:cxn modelId="{6AD265DD-1212-4738-8865-88A7DBE19F3D}" type="presOf" srcId="{1E493262-9328-4383-BDE8-9D746530A70F}" destId="{D86777AD-317E-44CD-9C5E-B98D399B5A29}" srcOrd="1" destOrd="0" presId="urn:microsoft.com/office/officeart/2005/8/layout/radial5"/>
    <dgm:cxn modelId="{DECAE50D-9439-442F-9093-AC164C8BEA02}" type="presOf" srcId="{BCBC19D2-EDDC-4FF9-BCEF-C55C366CF6C3}" destId="{75DF1069-0524-4E90-A1D6-9C04D9F35042}" srcOrd="0" destOrd="0" presId="urn:microsoft.com/office/officeart/2005/8/layout/radial5"/>
    <dgm:cxn modelId="{D38A6FA7-742A-4B28-9083-D2C8D659EBAA}" type="presOf" srcId="{1E493262-9328-4383-BDE8-9D746530A70F}" destId="{0EBD4519-FEF5-443A-A1E0-173DE8A3B4E2}" srcOrd="0" destOrd="0" presId="urn:microsoft.com/office/officeart/2005/8/layout/radial5"/>
    <dgm:cxn modelId="{BC577916-6E08-4CCA-A08B-70513AAC000E}" type="presOf" srcId="{F5F2D9FA-E9C1-4906-9C32-4097C0991DDA}" destId="{3D6C52A6-6F65-42E6-941C-691A7C564233}" srcOrd="0" destOrd="0" presId="urn:microsoft.com/office/officeart/2005/8/layout/radial5"/>
    <dgm:cxn modelId="{9FFAC509-E492-4508-B878-D39BC96050C8}" type="presOf" srcId="{BCBC19D2-EDDC-4FF9-BCEF-C55C366CF6C3}" destId="{A23BB767-81C5-4E4E-8997-D8FF0BD4C765}" srcOrd="1" destOrd="0" presId="urn:microsoft.com/office/officeart/2005/8/layout/radial5"/>
    <dgm:cxn modelId="{E8A7A51D-A81A-4AEB-8B4B-EF8D61DB84E4}" srcId="{F5AF4286-EFB9-4718-BA26-7B70DA2DA5F1}" destId="{156B15B9-CBEA-44A2-9A0E-999C3B9711CD}" srcOrd="0" destOrd="0" parTransId="{BCBC19D2-EDDC-4FF9-BCEF-C55C366CF6C3}" sibTransId="{A628586C-8958-4561-B50F-D88A18DD1141}"/>
    <dgm:cxn modelId="{82795DA2-FFC5-4C92-AD31-53BB8638E9E4}" type="presOf" srcId="{604CD997-CB33-4A95-8BA4-76ED9B5FE991}" destId="{304FC902-78AE-4F9A-8EF6-BBABBACB057E}" srcOrd="0" destOrd="0" presId="urn:microsoft.com/office/officeart/2005/8/layout/radial5"/>
    <dgm:cxn modelId="{6A9E69DC-AFC1-42C6-8352-759906D8E889}" type="presOf" srcId="{F5F2D9FA-E9C1-4906-9C32-4097C0991DDA}" destId="{4B9D7378-3C57-4EF8-A0C7-64494B91D2F8}" srcOrd="1" destOrd="0" presId="urn:microsoft.com/office/officeart/2005/8/layout/radial5"/>
    <dgm:cxn modelId="{51FA8BDA-339D-4085-897E-47E762BB6EB1}" srcId="{F5AF4286-EFB9-4718-BA26-7B70DA2DA5F1}" destId="{604CD997-CB33-4A95-8BA4-76ED9B5FE991}" srcOrd="2" destOrd="0" parTransId="{7CA16C11-A4FE-4558-9ADE-8C7179D4EFEE}" sibTransId="{E8DC68D0-AACD-47BA-89F6-9322635DD974}"/>
    <dgm:cxn modelId="{AA5E6826-47E0-436E-9127-3F31E536CD6F}" type="presParOf" srcId="{101059AD-B4FD-4779-AAFF-50E552F22CEA}" destId="{D135B749-D984-4C72-97CF-ECF38F173A04}" srcOrd="0" destOrd="0" presId="urn:microsoft.com/office/officeart/2005/8/layout/radial5"/>
    <dgm:cxn modelId="{3A7AFFD6-3D05-408F-8309-E37F73F26C41}" type="presParOf" srcId="{101059AD-B4FD-4779-AAFF-50E552F22CEA}" destId="{75DF1069-0524-4E90-A1D6-9C04D9F35042}" srcOrd="1" destOrd="0" presId="urn:microsoft.com/office/officeart/2005/8/layout/radial5"/>
    <dgm:cxn modelId="{3ADFBBB1-899C-4487-A6A4-10993C02CF1E}" type="presParOf" srcId="{75DF1069-0524-4E90-A1D6-9C04D9F35042}" destId="{A23BB767-81C5-4E4E-8997-D8FF0BD4C765}" srcOrd="0" destOrd="0" presId="urn:microsoft.com/office/officeart/2005/8/layout/radial5"/>
    <dgm:cxn modelId="{7CB69D81-0CFB-417D-98D8-CBCE6946B8F5}" type="presParOf" srcId="{101059AD-B4FD-4779-AAFF-50E552F22CEA}" destId="{0A0F4466-1E0E-4B39-94E9-94F19E3225F9}" srcOrd="2" destOrd="0" presId="urn:microsoft.com/office/officeart/2005/8/layout/radial5"/>
    <dgm:cxn modelId="{B10EE531-531D-400F-8AB4-1E4852FD0ED5}" type="presParOf" srcId="{101059AD-B4FD-4779-AAFF-50E552F22CEA}" destId="{0EBD4519-FEF5-443A-A1E0-173DE8A3B4E2}" srcOrd="3" destOrd="0" presId="urn:microsoft.com/office/officeart/2005/8/layout/radial5"/>
    <dgm:cxn modelId="{8C405F04-433E-4928-BFCA-E604EC2AD660}" type="presParOf" srcId="{0EBD4519-FEF5-443A-A1E0-173DE8A3B4E2}" destId="{D86777AD-317E-44CD-9C5E-B98D399B5A29}" srcOrd="0" destOrd="0" presId="urn:microsoft.com/office/officeart/2005/8/layout/radial5"/>
    <dgm:cxn modelId="{FB184B3D-D0BB-4A20-B3F1-23B963575BD9}" type="presParOf" srcId="{101059AD-B4FD-4779-AAFF-50E552F22CEA}" destId="{0082495A-CA11-4788-8E94-1FDE1B10826E}" srcOrd="4" destOrd="0" presId="urn:microsoft.com/office/officeart/2005/8/layout/radial5"/>
    <dgm:cxn modelId="{C6E47481-B396-4494-8334-620C7AD96CEF}" type="presParOf" srcId="{101059AD-B4FD-4779-AAFF-50E552F22CEA}" destId="{800B1B2E-8C40-4140-9836-EAE7C2FDE585}" srcOrd="5" destOrd="0" presId="urn:microsoft.com/office/officeart/2005/8/layout/radial5"/>
    <dgm:cxn modelId="{CA1F952B-6A4C-4325-9CC4-C41BC5C6F55C}" type="presParOf" srcId="{800B1B2E-8C40-4140-9836-EAE7C2FDE585}" destId="{386E46DE-15B0-4B03-92BF-2B4A8228D08C}" srcOrd="0" destOrd="0" presId="urn:microsoft.com/office/officeart/2005/8/layout/radial5"/>
    <dgm:cxn modelId="{3E27D88D-22A1-4385-933C-47F1C08FCBC9}" type="presParOf" srcId="{101059AD-B4FD-4779-AAFF-50E552F22CEA}" destId="{304FC902-78AE-4F9A-8EF6-BBABBACB057E}" srcOrd="6" destOrd="0" presId="urn:microsoft.com/office/officeart/2005/8/layout/radial5"/>
    <dgm:cxn modelId="{40FCD715-F92B-490A-88F0-896A22E0F7D8}" type="presParOf" srcId="{101059AD-B4FD-4779-AAFF-50E552F22CEA}" destId="{3D6C52A6-6F65-42E6-941C-691A7C564233}" srcOrd="7" destOrd="0" presId="urn:microsoft.com/office/officeart/2005/8/layout/radial5"/>
    <dgm:cxn modelId="{83B73F9B-CE38-4AFF-A1D6-B6F01F1EED3B}" type="presParOf" srcId="{3D6C52A6-6F65-42E6-941C-691A7C564233}" destId="{4B9D7378-3C57-4EF8-A0C7-64494B91D2F8}" srcOrd="0" destOrd="0" presId="urn:microsoft.com/office/officeart/2005/8/layout/radial5"/>
    <dgm:cxn modelId="{8F23D1A6-EEC3-4A3E-AAD9-8A8AAAA3D450}" type="presParOf" srcId="{101059AD-B4FD-4779-AAFF-50E552F22CEA}" destId="{D4CC4E7F-5D49-4246-835C-E890A852E1E5}" srcOrd="8" destOrd="0" presId="urn:microsoft.com/office/officeart/2005/8/layout/radial5"/>
    <dgm:cxn modelId="{A8AFBB0B-FA97-4A8F-B883-72262B5177D3}" type="presParOf" srcId="{101059AD-B4FD-4779-AAFF-50E552F22CEA}" destId="{99DF7FC9-F164-4B5F-A6EA-05D7C0184195}" srcOrd="9" destOrd="0" presId="urn:microsoft.com/office/officeart/2005/8/layout/radial5"/>
    <dgm:cxn modelId="{FE41C96C-6196-4EB6-89D1-A9476B6E1884}" type="presParOf" srcId="{99DF7FC9-F164-4B5F-A6EA-05D7C0184195}" destId="{7CC41D64-DD70-4A1A-86DF-798419714E23}" srcOrd="0" destOrd="0" presId="urn:microsoft.com/office/officeart/2005/8/layout/radial5"/>
    <dgm:cxn modelId="{831E4718-FEB6-43E5-BBEB-1F6C139E6287}" type="presParOf" srcId="{101059AD-B4FD-4779-AAFF-50E552F22CEA}" destId="{246D9B0C-CF4A-4042-A201-CD41871D914B}" srcOrd="10" destOrd="0" presId="urn:microsoft.com/office/officeart/2005/8/layout/radial5"/>
    <dgm:cxn modelId="{5B08178D-26B3-4B49-8A41-9536AB792C2D}" type="presParOf" srcId="{101059AD-B4FD-4779-AAFF-50E552F22CEA}" destId="{B8A43C12-1CD2-4C80-B491-33E3F84A64A9}" srcOrd="11" destOrd="0" presId="urn:microsoft.com/office/officeart/2005/8/layout/radial5"/>
    <dgm:cxn modelId="{75096117-7215-4393-9796-DB1A4760C5C1}" type="presParOf" srcId="{B8A43C12-1CD2-4C80-B491-33E3F84A64A9}" destId="{CE0C2229-6FE4-449B-B79A-681ACF6B1B03}" srcOrd="0" destOrd="0" presId="urn:microsoft.com/office/officeart/2005/8/layout/radial5"/>
    <dgm:cxn modelId="{E06A388D-99BE-4ABB-BCF0-05AA31AFFA41}" type="presParOf" srcId="{101059AD-B4FD-4779-AAFF-50E552F22CEA}" destId="{4B427341-10EB-48A0-AADC-99DAA2B54E6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59D67-C3E9-4BF0-BF64-64F8E18E3113}">
      <dsp:nvSpPr>
        <dsp:cNvPr id="0" name=""/>
        <dsp:cNvSpPr/>
      </dsp:nvSpPr>
      <dsp:spPr>
        <a:xfrm rot="10800000">
          <a:off x="2087080" y="1515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у детей логико-математических представлений (представлений о математических свойствах и отношениях предметов, конкретных величинах, числах, геометрических фигурах, зависимостях и закономерностях);</a:t>
          </a:r>
          <a:endParaRPr lang="ru-RU" sz="1100" kern="1200" dirty="0"/>
        </a:p>
      </dsp:txBody>
      <dsp:txXfrm rot="10800000">
        <a:off x="2196100" y="1515"/>
        <a:ext cx="7744172" cy="436081"/>
      </dsp:txXfrm>
    </dsp:sp>
    <dsp:sp modelId="{EA0A53C4-9736-43D4-9217-4900EA62B9F3}">
      <dsp:nvSpPr>
        <dsp:cNvPr id="0" name=""/>
        <dsp:cNvSpPr/>
      </dsp:nvSpPr>
      <dsp:spPr>
        <a:xfrm>
          <a:off x="1869039" y="1515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30AC32-B9F3-4851-AE24-AD90AC53E01F}">
      <dsp:nvSpPr>
        <dsp:cNvPr id="0" name=""/>
        <dsp:cNvSpPr/>
      </dsp:nvSpPr>
      <dsp:spPr>
        <a:xfrm rot="10800000">
          <a:off x="2087080" y="567769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сенсорных (предметно-действенных) способов познания математических свойств и отношений: обследование, сопоставление, группировка, упорядочение, разбиение;</a:t>
          </a:r>
          <a:endParaRPr lang="ru-RU" sz="1100" kern="1200" dirty="0"/>
        </a:p>
      </dsp:txBody>
      <dsp:txXfrm rot="10800000">
        <a:off x="2196100" y="567769"/>
        <a:ext cx="7744172" cy="436081"/>
      </dsp:txXfrm>
    </dsp:sp>
    <dsp:sp modelId="{AF55928F-DF6A-47C3-B457-75FD09B0B21E}">
      <dsp:nvSpPr>
        <dsp:cNvPr id="0" name=""/>
        <dsp:cNvSpPr/>
      </dsp:nvSpPr>
      <dsp:spPr>
        <a:xfrm>
          <a:off x="1869039" y="567769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727A08-1826-4847-9013-60DF7E28220E}">
      <dsp:nvSpPr>
        <dsp:cNvPr id="0" name=""/>
        <dsp:cNvSpPr/>
      </dsp:nvSpPr>
      <dsp:spPr>
        <a:xfrm rot="10800000">
          <a:off x="2087080" y="1134023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освоение детьми экспериментально-исследовательских способов познания математического содержания (воссоздание, экспериментирование, моделирование, трансформация);</a:t>
          </a:r>
          <a:endParaRPr lang="ru-RU" sz="1100" kern="1200" dirty="0"/>
        </a:p>
      </dsp:txBody>
      <dsp:txXfrm rot="10800000">
        <a:off x="2196100" y="1134023"/>
        <a:ext cx="7744172" cy="436081"/>
      </dsp:txXfrm>
    </dsp:sp>
    <dsp:sp modelId="{6E6F9062-C432-425E-B5D6-27C9755B26AD}">
      <dsp:nvSpPr>
        <dsp:cNvPr id="0" name=""/>
        <dsp:cNvSpPr/>
      </dsp:nvSpPr>
      <dsp:spPr>
        <a:xfrm>
          <a:off x="1869039" y="1134023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C5A6C1-3749-4E8B-A421-09E661BF63EB}">
      <dsp:nvSpPr>
        <dsp:cNvPr id="0" name=""/>
        <dsp:cNvSpPr/>
      </dsp:nvSpPr>
      <dsp:spPr>
        <a:xfrm rot="10800000">
          <a:off x="2087080" y="1700278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у детей логических способов познания математических свойств и отношений (анализ, абстрагирование, отрицание, сравнение, обобщение, классификация, </a:t>
          </a:r>
          <a:r>
            <a:rPr lang="ru-RU" sz="1100" kern="1200" dirty="0" err="1" smtClean="0"/>
            <a:t>сериация</a:t>
          </a:r>
          <a:r>
            <a:rPr lang="ru-RU" sz="1100" kern="1200" dirty="0" smtClean="0"/>
            <a:t>);</a:t>
          </a:r>
          <a:endParaRPr lang="ru-RU" sz="1100" kern="1200" dirty="0"/>
        </a:p>
      </dsp:txBody>
      <dsp:txXfrm rot="10800000">
        <a:off x="2196100" y="1700278"/>
        <a:ext cx="7744172" cy="436081"/>
      </dsp:txXfrm>
    </dsp:sp>
    <dsp:sp modelId="{B5341FCE-C51F-42BB-A2B4-C12B7272F345}">
      <dsp:nvSpPr>
        <dsp:cNvPr id="0" name=""/>
        <dsp:cNvSpPr/>
      </dsp:nvSpPr>
      <dsp:spPr>
        <a:xfrm>
          <a:off x="1869039" y="1700278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9C470F-E5C5-479F-B601-6FADE67C106C}">
      <dsp:nvSpPr>
        <dsp:cNvPr id="0" name=""/>
        <dsp:cNvSpPr/>
      </dsp:nvSpPr>
      <dsp:spPr>
        <a:xfrm rot="10800000">
          <a:off x="2087080" y="2266532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овладение детьми математическими способами познания действительности: счёт, измерение, простейшие вычисления;</a:t>
          </a:r>
          <a:endParaRPr lang="ru-RU" sz="1100" kern="1200" dirty="0"/>
        </a:p>
      </dsp:txBody>
      <dsp:txXfrm rot="10800000">
        <a:off x="2196100" y="2266532"/>
        <a:ext cx="7744172" cy="436081"/>
      </dsp:txXfrm>
    </dsp:sp>
    <dsp:sp modelId="{02FE6B98-99AD-43F0-A964-85B5A6EA8975}">
      <dsp:nvSpPr>
        <dsp:cNvPr id="0" name=""/>
        <dsp:cNvSpPr/>
      </dsp:nvSpPr>
      <dsp:spPr>
        <a:xfrm>
          <a:off x="1869039" y="2266532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9FFB80-BAA9-43B5-AE42-25F643CE0F4E}">
      <dsp:nvSpPr>
        <dsp:cNvPr id="0" name=""/>
        <dsp:cNvSpPr/>
      </dsp:nvSpPr>
      <dsp:spPr>
        <a:xfrm rot="10800000">
          <a:off x="2087080" y="2832787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интеллектуально-творческих проявлений детей: находчивости, смекалки, догадки, сообразительности, стремления к поиску нестандартных решений задач;</a:t>
          </a:r>
          <a:endParaRPr lang="ru-RU" sz="1100" kern="1200" dirty="0"/>
        </a:p>
      </dsp:txBody>
      <dsp:txXfrm rot="10800000">
        <a:off x="2196100" y="2832787"/>
        <a:ext cx="7744172" cy="436081"/>
      </dsp:txXfrm>
    </dsp:sp>
    <dsp:sp modelId="{841879DD-DD65-4F9B-A18C-5CAA7DE7C830}">
      <dsp:nvSpPr>
        <dsp:cNvPr id="0" name=""/>
        <dsp:cNvSpPr/>
      </dsp:nvSpPr>
      <dsp:spPr>
        <a:xfrm>
          <a:off x="1869039" y="2832787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77FED3-CF46-46D9-9AE4-838B786B525E}">
      <dsp:nvSpPr>
        <dsp:cNvPr id="0" name=""/>
        <dsp:cNvSpPr/>
      </dsp:nvSpPr>
      <dsp:spPr>
        <a:xfrm rot="10800000">
          <a:off x="2087080" y="3399041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точной, аргументированной и доказательной речи, обогащение словаря ребенка;</a:t>
          </a:r>
          <a:endParaRPr lang="ru-RU" sz="1100" kern="1200" dirty="0"/>
        </a:p>
      </dsp:txBody>
      <dsp:txXfrm rot="10800000">
        <a:off x="2196100" y="3399041"/>
        <a:ext cx="7744172" cy="436081"/>
      </dsp:txXfrm>
    </dsp:sp>
    <dsp:sp modelId="{0C3DD9AE-FEB0-4D7B-981C-DDC326490AF4}">
      <dsp:nvSpPr>
        <dsp:cNvPr id="0" name=""/>
        <dsp:cNvSpPr/>
      </dsp:nvSpPr>
      <dsp:spPr>
        <a:xfrm>
          <a:off x="1869039" y="3399041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7D70A6-2231-4C4E-86CD-ED6975198C15}">
      <dsp:nvSpPr>
        <dsp:cNvPr id="0" name=""/>
        <dsp:cNvSpPr/>
      </dsp:nvSpPr>
      <dsp:spPr>
        <a:xfrm rot="10800000">
          <a:off x="2087080" y="3965296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активности и инициативности детей;</a:t>
          </a:r>
          <a:endParaRPr lang="ru-RU" sz="1100" kern="1200" dirty="0"/>
        </a:p>
      </dsp:txBody>
      <dsp:txXfrm rot="10800000">
        <a:off x="2196100" y="3965296"/>
        <a:ext cx="7744172" cy="436081"/>
      </dsp:txXfrm>
    </dsp:sp>
    <dsp:sp modelId="{CB897B45-8B73-4683-82A3-7DD946589E7D}">
      <dsp:nvSpPr>
        <dsp:cNvPr id="0" name=""/>
        <dsp:cNvSpPr/>
      </dsp:nvSpPr>
      <dsp:spPr>
        <a:xfrm>
          <a:off x="1869039" y="3965296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7210A7-88C3-4374-8947-757D77158702}">
      <dsp:nvSpPr>
        <dsp:cNvPr id="0" name=""/>
        <dsp:cNvSpPr/>
      </dsp:nvSpPr>
      <dsp:spPr>
        <a:xfrm rot="10800000">
          <a:off x="2087080" y="4531550"/>
          <a:ext cx="7853192" cy="4360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3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воспитание готовности к обучению в школе, развитие самостоятельности, ответственности, настойчивости в преодолении трудностей, координацию движений глаз и мелкой моторики рук, умений самоконтроля и самооценки.</a:t>
          </a:r>
          <a:endParaRPr lang="ru-RU" sz="1100" kern="1200" dirty="0"/>
        </a:p>
      </dsp:txBody>
      <dsp:txXfrm rot="10800000">
        <a:off x="2196100" y="4531550"/>
        <a:ext cx="7744172" cy="436081"/>
      </dsp:txXfrm>
    </dsp:sp>
    <dsp:sp modelId="{B2BB1FC7-B73B-446C-9F81-48A4613457C7}">
      <dsp:nvSpPr>
        <dsp:cNvPr id="0" name=""/>
        <dsp:cNvSpPr/>
      </dsp:nvSpPr>
      <dsp:spPr>
        <a:xfrm>
          <a:off x="1869039" y="4531550"/>
          <a:ext cx="436081" cy="4360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2CD95-3A38-4759-8C17-4EF29D1AD07C}">
      <dsp:nvSpPr>
        <dsp:cNvPr id="0" name=""/>
        <dsp:cNvSpPr/>
      </dsp:nvSpPr>
      <dsp:spPr>
        <a:xfrm>
          <a:off x="0" y="313232"/>
          <a:ext cx="4390131" cy="43901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2B6A54-EA2B-4164-BFD4-9DA14C64DC47}">
      <dsp:nvSpPr>
        <dsp:cNvPr id="0" name=""/>
        <dsp:cNvSpPr/>
      </dsp:nvSpPr>
      <dsp:spPr>
        <a:xfrm>
          <a:off x="2195065" y="313232"/>
          <a:ext cx="5121820" cy="4390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Игры с геометрическими фигурами</a:t>
          </a:r>
          <a:endParaRPr lang="ru-RU" sz="2400" kern="1200" dirty="0"/>
        </a:p>
      </dsp:txBody>
      <dsp:txXfrm>
        <a:off x="2195065" y="313232"/>
        <a:ext cx="5121820" cy="702421"/>
      </dsp:txXfrm>
    </dsp:sp>
    <dsp:sp modelId="{EE2502DE-78D8-46B5-BF5B-9592FBEB7368}">
      <dsp:nvSpPr>
        <dsp:cNvPr id="0" name=""/>
        <dsp:cNvSpPr/>
      </dsp:nvSpPr>
      <dsp:spPr>
        <a:xfrm>
          <a:off x="460963" y="1015653"/>
          <a:ext cx="3468203" cy="34682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A0F9CA-8BFF-4959-A5DB-18E5BC77E481}">
      <dsp:nvSpPr>
        <dsp:cNvPr id="0" name=""/>
        <dsp:cNvSpPr/>
      </dsp:nvSpPr>
      <dsp:spPr>
        <a:xfrm>
          <a:off x="2195065" y="1015653"/>
          <a:ext cx="5121820" cy="3468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Игры с цифрами и числами</a:t>
          </a:r>
          <a:endParaRPr lang="ru-RU" sz="2400" kern="1200" dirty="0"/>
        </a:p>
      </dsp:txBody>
      <dsp:txXfrm>
        <a:off x="2195065" y="1015653"/>
        <a:ext cx="5121820" cy="702421"/>
      </dsp:txXfrm>
    </dsp:sp>
    <dsp:sp modelId="{F8FF0FC9-404F-4015-A902-D80CC4F363A2}">
      <dsp:nvSpPr>
        <dsp:cNvPr id="0" name=""/>
        <dsp:cNvSpPr/>
      </dsp:nvSpPr>
      <dsp:spPr>
        <a:xfrm>
          <a:off x="921927" y="1718074"/>
          <a:ext cx="2546276" cy="25462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DF86F8-304F-4D98-9F98-28D5DB3E9796}">
      <dsp:nvSpPr>
        <dsp:cNvPr id="0" name=""/>
        <dsp:cNvSpPr/>
      </dsp:nvSpPr>
      <dsp:spPr>
        <a:xfrm>
          <a:off x="2195065" y="1718074"/>
          <a:ext cx="5121820" cy="2546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Игры на </a:t>
          </a:r>
          <a:r>
            <a:rPr lang="ru-RU" sz="2400" kern="1200" dirty="0" smtClean="0"/>
            <a:t>ориентировки</a:t>
          </a:r>
          <a:r>
            <a:rPr lang="ru-RU" sz="2500" kern="1200" dirty="0" smtClean="0"/>
            <a:t> в пространстве</a:t>
          </a:r>
          <a:endParaRPr lang="ru-RU" sz="2500" kern="1200" dirty="0"/>
        </a:p>
      </dsp:txBody>
      <dsp:txXfrm>
        <a:off x="2195065" y="1718074"/>
        <a:ext cx="5121820" cy="702421"/>
      </dsp:txXfrm>
    </dsp:sp>
    <dsp:sp modelId="{EB35A8FD-364F-441B-80DF-914C94483246}">
      <dsp:nvSpPr>
        <dsp:cNvPr id="0" name=""/>
        <dsp:cNvSpPr/>
      </dsp:nvSpPr>
      <dsp:spPr>
        <a:xfrm>
          <a:off x="1382891" y="2420495"/>
          <a:ext cx="1624348" cy="16243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70A6F5-3129-456F-A97D-291E01EB0D8F}">
      <dsp:nvSpPr>
        <dsp:cNvPr id="0" name=""/>
        <dsp:cNvSpPr/>
      </dsp:nvSpPr>
      <dsp:spPr>
        <a:xfrm>
          <a:off x="2195065" y="2420495"/>
          <a:ext cx="5121820" cy="1624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Игры на различие временных представлений</a:t>
          </a:r>
          <a:endParaRPr lang="ru-RU" sz="2400" kern="1200" dirty="0"/>
        </a:p>
      </dsp:txBody>
      <dsp:txXfrm>
        <a:off x="2195065" y="2420495"/>
        <a:ext cx="5121820" cy="702421"/>
      </dsp:txXfrm>
    </dsp:sp>
    <dsp:sp modelId="{A87A29EF-D41C-4414-B1AB-9D47CB7B8C4A}">
      <dsp:nvSpPr>
        <dsp:cNvPr id="0" name=""/>
        <dsp:cNvSpPr/>
      </dsp:nvSpPr>
      <dsp:spPr>
        <a:xfrm>
          <a:off x="1843855" y="3122916"/>
          <a:ext cx="702421" cy="7024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D8ADEE-82A8-4EA3-9BDD-18B9FDBAAD9B}">
      <dsp:nvSpPr>
        <dsp:cNvPr id="0" name=""/>
        <dsp:cNvSpPr/>
      </dsp:nvSpPr>
      <dsp:spPr>
        <a:xfrm>
          <a:off x="2195065" y="3122916"/>
          <a:ext cx="5121820" cy="702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Игры на логическое мышление</a:t>
          </a:r>
          <a:endParaRPr lang="ru-RU" sz="2400" kern="1200" dirty="0"/>
        </a:p>
      </dsp:txBody>
      <dsp:txXfrm>
        <a:off x="2195065" y="3122916"/>
        <a:ext cx="5121820" cy="702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5B749-D984-4C72-97CF-ECF38F173A04}">
      <dsp:nvSpPr>
        <dsp:cNvPr id="0" name=""/>
        <dsp:cNvSpPr/>
      </dsp:nvSpPr>
      <dsp:spPr>
        <a:xfrm>
          <a:off x="3130660" y="1920856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Психические процессы</a:t>
          </a:r>
          <a:endParaRPr lang="ru-RU" sz="13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1515" y="2121711"/>
        <a:ext cx="969817" cy="969817"/>
      </dsp:txXfrm>
    </dsp:sp>
    <dsp:sp modelId="{75DF1069-0524-4E90-A1D6-9C04D9F35042}">
      <dsp:nvSpPr>
        <dsp:cNvPr id="0" name=""/>
        <dsp:cNvSpPr/>
      </dsp:nvSpPr>
      <dsp:spPr>
        <a:xfrm rot="16200000">
          <a:off x="3671517" y="1422490"/>
          <a:ext cx="289813" cy="46631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714989" y="1559226"/>
        <a:ext cx="202869" cy="279791"/>
      </dsp:txXfrm>
    </dsp:sp>
    <dsp:sp modelId="{0A0F4466-1E0E-4B39-94E9-94F19E3225F9}">
      <dsp:nvSpPr>
        <dsp:cNvPr id="0" name=""/>
        <dsp:cNvSpPr/>
      </dsp:nvSpPr>
      <dsp:spPr>
        <a:xfrm>
          <a:off x="3130660" y="2511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</a:t>
          </a:r>
          <a:endParaRPr lang="ru-RU" sz="12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1515" y="203366"/>
        <a:ext cx="969817" cy="969817"/>
      </dsp:txXfrm>
    </dsp:sp>
    <dsp:sp modelId="{0EBD4519-FEF5-443A-A1E0-173DE8A3B4E2}">
      <dsp:nvSpPr>
        <dsp:cNvPr id="0" name=""/>
        <dsp:cNvSpPr/>
      </dsp:nvSpPr>
      <dsp:spPr>
        <a:xfrm rot="19800000">
          <a:off x="4495081" y="1897975"/>
          <a:ext cx="289813" cy="46631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00905" y="2012975"/>
        <a:ext cx="202869" cy="279791"/>
      </dsp:txXfrm>
    </dsp:sp>
    <dsp:sp modelId="{0082495A-CA11-4788-8E94-1FDE1B10826E}">
      <dsp:nvSpPr>
        <dsp:cNvPr id="0" name=""/>
        <dsp:cNvSpPr/>
      </dsp:nvSpPr>
      <dsp:spPr>
        <a:xfrm>
          <a:off x="4791995" y="961683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Внимание</a:t>
          </a:r>
          <a:endParaRPr lang="ru-RU" sz="12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2850" y="1162538"/>
        <a:ext cx="969817" cy="969817"/>
      </dsp:txXfrm>
    </dsp:sp>
    <dsp:sp modelId="{800B1B2E-8C40-4140-9836-EAE7C2FDE585}">
      <dsp:nvSpPr>
        <dsp:cNvPr id="0" name=""/>
        <dsp:cNvSpPr/>
      </dsp:nvSpPr>
      <dsp:spPr>
        <a:xfrm rot="1800000">
          <a:off x="4495081" y="2848945"/>
          <a:ext cx="289813" cy="46631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00905" y="2920473"/>
        <a:ext cx="202869" cy="279791"/>
      </dsp:txXfrm>
    </dsp:sp>
    <dsp:sp modelId="{304FC902-78AE-4F9A-8EF6-BBABBACB057E}">
      <dsp:nvSpPr>
        <dsp:cNvPr id="0" name=""/>
        <dsp:cNvSpPr/>
      </dsp:nvSpPr>
      <dsp:spPr>
        <a:xfrm>
          <a:off x="4791995" y="2880028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Память</a:t>
          </a:r>
          <a:endParaRPr lang="ru-RU" sz="12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2850" y="3080883"/>
        <a:ext cx="969817" cy="969817"/>
      </dsp:txXfrm>
    </dsp:sp>
    <dsp:sp modelId="{3D6C52A6-6F65-42E6-941C-691A7C564233}">
      <dsp:nvSpPr>
        <dsp:cNvPr id="0" name=""/>
        <dsp:cNvSpPr/>
      </dsp:nvSpPr>
      <dsp:spPr>
        <a:xfrm rot="5400000">
          <a:off x="3671517" y="3324430"/>
          <a:ext cx="289813" cy="46631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714989" y="3374222"/>
        <a:ext cx="202869" cy="279791"/>
      </dsp:txXfrm>
    </dsp:sp>
    <dsp:sp modelId="{D4CC4E7F-5D49-4246-835C-E890A852E1E5}">
      <dsp:nvSpPr>
        <dsp:cNvPr id="0" name=""/>
        <dsp:cNvSpPr/>
      </dsp:nvSpPr>
      <dsp:spPr>
        <a:xfrm>
          <a:off x="3130660" y="3839201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Мышление</a:t>
          </a:r>
          <a:endParaRPr lang="ru-RU" sz="12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1515" y="4040056"/>
        <a:ext cx="969817" cy="969817"/>
      </dsp:txXfrm>
    </dsp:sp>
    <dsp:sp modelId="{99DF7FC9-F164-4B5F-A6EA-05D7C0184195}">
      <dsp:nvSpPr>
        <dsp:cNvPr id="0" name=""/>
        <dsp:cNvSpPr/>
      </dsp:nvSpPr>
      <dsp:spPr>
        <a:xfrm rot="9000000">
          <a:off x="2847952" y="2848945"/>
          <a:ext cx="289813" cy="46631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929072" y="2920473"/>
        <a:ext cx="202869" cy="279791"/>
      </dsp:txXfrm>
    </dsp:sp>
    <dsp:sp modelId="{246D9B0C-CF4A-4042-A201-CD41871D914B}">
      <dsp:nvSpPr>
        <dsp:cNvPr id="0" name=""/>
        <dsp:cNvSpPr/>
      </dsp:nvSpPr>
      <dsp:spPr>
        <a:xfrm>
          <a:off x="1469324" y="2880028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Воображение</a:t>
          </a:r>
          <a:endParaRPr lang="ru-RU" sz="12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0179" y="3080883"/>
        <a:ext cx="969817" cy="969817"/>
      </dsp:txXfrm>
    </dsp:sp>
    <dsp:sp modelId="{B8A43C12-1CD2-4C80-B491-33E3F84A64A9}">
      <dsp:nvSpPr>
        <dsp:cNvPr id="0" name=""/>
        <dsp:cNvSpPr/>
      </dsp:nvSpPr>
      <dsp:spPr>
        <a:xfrm rot="12600000">
          <a:off x="2847952" y="1897975"/>
          <a:ext cx="289813" cy="46631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929072" y="2012975"/>
        <a:ext cx="202869" cy="279791"/>
      </dsp:txXfrm>
    </dsp:sp>
    <dsp:sp modelId="{4B427341-10EB-48A0-AADC-99DAA2B54E69}">
      <dsp:nvSpPr>
        <dsp:cNvPr id="0" name=""/>
        <dsp:cNvSpPr/>
      </dsp:nvSpPr>
      <dsp:spPr>
        <a:xfrm>
          <a:off x="1469324" y="961683"/>
          <a:ext cx="1371527" cy="137152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Творческие способности</a:t>
          </a:r>
          <a:endParaRPr lang="ru-RU" sz="12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0179" y="1162538"/>
        <a:ext cx="969817" cy="9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6A90592-726E-4CA4-896D-47F18C2C227B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F39F5B3-2975-4118-9750-9A6A688E8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1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F5B3-2975-4118-9750-9A6A688E80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7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4FE2-F26F-49E4-96CA-89CE7C4758F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21D9-76CC-49BC-9832-7B9E29AD8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kyclipart.ru/detsad/17221-kartoteka-yelementarnyx-opytov-i-yeksperimentov-v-detskom-sadu.html" TargetMode="External"/><Relationship Id="rId3" Type="http://schemas.openxmlformats.org/officeDocument/2006/relationships/hyperlink" Target="http://ua.coolreferat.com/" TargetMode="External"/><Relationship Id="rId7" Type="http://schemas.openxmlformats.org/officeDocument/2006/relationships/hyperlink" Target="http://nsportal.ru/detskii-sad/okruzhayushchii-mir/opyty-i-eksperimenty-v-detskom-sadu" TargetMode="External"/><Relationship Id="rId2" Type="http://schemas.openxmlformats.org/officeDocument/2006/relationships/hyperlink" Target="http://nsportal.ru/detskii-sad/raznoe/nauchno-poznavatelnyy-centr-v-detskom-sa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-gnom.ru/books/metlina_matematika_v_detskom_sadu.html" TargetMode="External"/><Relationship Id="rId5" Type="http://schemas.openxmlformats.org/officeDocument/2006/relationships/hyperlink" Target="http://el-mikheeva.ru/avtor/poznavatelno-prakticheskaya-deyatelnost-doshkolnikov-i-matematika" TargetMode="External"/><Relationship Id="rId4" Type="http://schemas.openxmlformats.org/officeDocument/2006/relationships/hyperlink" Target="http://www.moi-detsad.ru/konsultac562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5.jpeg"/><Relationship Id="rId10" Type="http://schemas.microsoft.com/office/2007/relationships/diagramDrawing" Target="../diagrams/drawing3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" y="0"/>
            <a:ext cx="9145581" cy="6863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272808" cy="4608512"/>
          </a:xfrm>
        </p:spPr>
        <p:txBody>
          <a:bodyPr anchor="t">
            <a:normAutofit fontScale="90000"/>
          </a:bodyPr>
          <a:lstStyle/>
          <a:p>
            <a:r>
              <a:rPr lang="ru-RU" sz="1800" dirty="0" smtClean="0"/>
              <a:t>Государственное бюджетное дошкольное образовательное</a:t>
            </a:r>
            <a:br>
              <a:rPr lang="ru-RU" sz="1800" dirty="0" smtClean="0"/>
            </a:br>
            <a:r>
              <a:rPr lang="ru-RU" sz="1800" dirty="0" smtClean="0"/>
              <a:t> учреждение детский сад №42 комбинированного вида</a:t>
            </a:r>
            <a:br>
              <a:rPr lang="ru-RU" sz="1800" dirty="0" smtClean="0"/>
            </a:br>
            <a:r>
              <a:rPr lang="ru-RU" sz="1800" dirty="0" smtClean="0"/>
              <a:t> Калининского района </a:t>
            </a:r>
            <a:br>
              <a:rPr lang="ru-RU" sz="1800" dirty="0" smtClean="0"/>
            </a:br>
            <a:r>
              <a:rPr lang="ru-RU" sz="1800" dirty="0" smtClean="0"/>
              <a:t>Санкт-Петербурга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 smtClean="0">
                <a:solidFill>
                  <a:schemeClr val="accent4"/>
                </a:solidFill>
              </a:rPr>
              <a:t>Презентация </a:t>
            </a:r>
            <a:r>
              <a:rPr lang="ru-RU" sz="2800" i="1" dirty="0" smtClean="0">
                <a:solidFill>
                  <a:schemeClr val="accent4"/>
                </a:solidFill>
              </a:rPr>
              <a:t>совместной образовательной деятельности воспитателя и детей по теме:</a:t>
            </a:r>
            <a:br>
              <a:rPr lang="ru-RU" sz="2800" i="1" dirty="0" smtClean="0">
                <a:solidFill>
                  <a:schemeClr val="accent4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«Развитие познавательных и  творческих способностей через систему логических и математических игр»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 с использованием созданных самостоятельно ЭОР)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5904656" cy="189661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оспитатель второй квалификационной категории 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</a:rPr>
              <a:t>Иксарь</a:t>
            </a:r>
            <a:r>
              <a:rPr lang="ru-RU" sz="1800" dirty="0" smtClean="0">
                <a:solidFill>
                  <a:schemeClr val="tx1"/>
                </a:solidFill>
              </a:rPr>
              <a:t> Елена Ивановна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2013 г.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352927" cy="288032"/>
          </a:xfrm>
        </p:spPr>
        <p:txBody>
          <a:bodyPr anchor="t"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логико-математического развития дошкольников: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7319" y="1378144"/>
            <a:ext cx="396044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4. Модели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/>
              <a:t>(</a:t>
            </a:r>
            <a:r>
              <a:rPr lang="ru-RU" sz="1400" dirty="0"/>
              <a:t>пирамидки, основа с матрешками, елками для малышей; планы пространства, схемы </a:t>
            </a:r>
            <a:r>
              <a:rPr lang="ru-RU" sz="1400" dirty="0" smtClean="0"/>
              <a:t>сложения построек</a:t>
            </a:r>
            <a:r>
              <a:rPr lang="ru-RU" sz="1400" dirty="0"/>
              <a:t>, времени модели (круговая, </a:t>
            </a:r>
            <a:r>
              <a:rPr lang="ru-RU" sz="1400" dirty="0" smtClean="0"/>
              <a:t>объемная), </a:t>
            </a:r>
            <a:r>
              <a:rPr lang="ru-RU" sz="1400" dirty="0"/>
              <a:t>натуральный ряд чисел - прямая;)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692696"/>
            <a:ext cx="4301048" cy="179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Материалы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/>
              <a:t>(</a:t>
            </a:r>
            <a:r>
              <a:rPr lang="ru-RU" sz="1500" dirty="0"/>
              <a:t>для взвешивания, измерения, группировки, сортировки и т.п.): абстрактные (фигуры), «жизненные» (шишки, листья и т.п.); предметные (пуговицы, карандаши, </a:t>
            </a:r>
            <a:r>
              <a:rPr lang="ru-RU" sz="1500" dirty="0" smtClean="0"/>
              <a:t>фломастеры, </a:t>
            </a:r>
            <a:r>
              <a:rPr lang="ru-RU" sz="1500" dirty="0"/>
              <a:t>старые монетки, клубки и т.п</a:t>
            </a:r>
            <a:r>
              <a:rPr lang="ru-RU" sz="1500" dirty="0" smtClean="0"/>
              <a:t>.).)</a:t>
            </a:r>
            <a:endParaRPr lang="ru-RU" sz="1500" dirty="0"/>
          </a:p>
          <a:p>
            <a:endParaRPr lang="ru-RU" sz="1500" dirty="0"/>
          </a:p>
        </p:txBody>
      </p:sp>
      <p:pic>
        <p:nvPicPr>
          <p:cNvPr id="5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3" y="2852936"/>
            <a:ext cx="2413893" cy="25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3"/>
          <a:stretch>
            <a:fillRect/>
          </a:stretch>
        </p:blipFill>
        <p:spPr bwMode="auto">
          <a:xfrm>
            <a:off x="2699792" y="4581129"/>
            <a:ext cx="2403400" cy="2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4_sm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422525"/>
            <a:ext cx="1463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08221"/>
            <a:ext cx="2389272" cy="2324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484" y="2698690"/>
            <a:ext cx="2650604" cy="16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712967" cy="432048"/>
          </a:xfrm>
        </p:spPr>
        <p:txBody>
          <a:bodyPr anchor="t"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логико-математического развития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0720" y="1808706"/>
            <a:ext cx="36712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 и рабочие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тетради.</a:t>
            </a: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340769"/>
            <a:ext cx="388843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Компьютерные игры и др.</a:t>
            </a:r>
          </a:p>
        </p:txBody>
      </p:sp>
      <p:pic>
        <p:nvPicPr>
          <p:cNvPr id="3074" name="Picture 2" descr="http://www.bookvoed.ru/view_images.php?code=298656&amp;tip=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6153">
            <a:off x="483474" y="4442610"/>
            <a:ext cx="1728192" cy="23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okuplandia.ru/public/uploads/images/products/image_4f65dba0215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3967">
            <a:off x="649201" y="2756712"/>
            <a:ext cx="16938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arez-vislovo.ru/_nw/43/077255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872" y="2077150"/>
            <a:ext cx="4762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ambytoys.ru/pictures/logico/mat/02_Algoritmy-sm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7270">
            <a:off x="2483767" y="2545511"/>
            <a:ext cx="1368152" cy="19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oys.vl.ru/apps/toys/add_files/28-350x5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8004">
            <a:off x="3082658" y="3924812"/>
            <a:ext cx="2065412" cy="28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xxlbook.ru/imgh1387206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526" y="4797152"/>
            <a:ext cx="1786577" cy="13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08911" cy="144016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логико-математического развития дошкольников: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8. Созданные самостоятельно презентации для 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интерактивной доски в программе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MimioStudio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191_0412\IMG_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91_0412\IMG_0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6790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91_0412\IMG_00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55201"/>
            <a:ext cx="3528392" cy="2035354"/>
          </a:xfrm>
        </p:spPr>
        <p:txBody>
          <a:bodyPr anchor="t">
            <a:normAutofit/>
          </a:bodyPr>
          <a:lstStyle/>
          <a:p>
            <a:pPr algn="just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>Скриншоты презентаций для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интерактивной доски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(самостоятельно созданные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ЭОР):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3338989"/>
            <a:ext cx="6196405" cy="2384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гус мур скр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34571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гус мурав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100" y="3338990"/>
            <a:ext cx="4026556" cy="30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кркоо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100" y="260648"/>
            <a:ext cx="3906543" cy="29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5"/>
          </a:xfrm>
          <a:gradFill flip="none" rotWithShape="1">
            <a:gsLst>
              <a:gs pos="0">
                <a:srgbClr val="FFC0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FF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 fontScale="90000"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Развитие логического мышления и познавательной активности невозможно без участия родителей. На всех этапах требуется поддержка ребенка дома, в семье.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2" cy="20162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екоторые </a:t>
            </a:r>
            <a:r>
              <a:rPr lang="ru-RU" b="1" dirty="0"/>
              <a:t>направления совместной деятельности педагогов и родителей в этой сфере деятельности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/>
              <a:t>1. Информировать родителей о задачах и содержании </a:t>
            </a:r>
            <a:r>
              <a:rPr lang="ru-RU" dirty="0" err="1"/>
              <a:t>логико</a:t>
            </a:r>
            <a:r>
              <a:rPr lang="ru-RU" dirty="0"/>
              <a:t> - математических и развивающих игр, используемых в детском саду.</a:t>
            </a:r>
          </a:p>
          <a:p>
            <a:r>
              <a:rPr lang="ru-RU" dirty="0"/>
              <a:t>2. Участие родителей в работе по развитию познавательной активности логического мышления дошкольников (математические ярмарки, праздники, конкурсы) .</a:t>
            </a:r>
          </a:p>
          <a:p>
            <a:r>
              <a:rPr lang="ru-RU" dirty="0"/>
              <a:t>3. Создание обогащенной развивающей среды </a:t>
            </a:r>
            <a:r>
              <a:rPr lang="ru-RU" dirty="0" smtClean="0"/>
              <a:t> </a:t>
            </a:r>
            <a:r>
              <a:rPr lang="ru-RU" dirty="0"/>
              <a:t>дома.</a:t>
            </a:r>
          </a:p>
          <a:p>
            <a:r>
              <a:rPr lang="ru-RU" dirty="0"/>
              <a:t>4. Организация семейного клуба в целях обеспечения сотрудничества детского  сада с семьей.</a:t>
            </a:r>
          </a:p>
          <a:p>
            <a:endParaRPr lang="ru-RU" dirty="0"/>
          </a:p>
        </p:txBody>
      </p:sp>
      <p:pic>
        <p:nvPicPr>
          <p:cNvPr id="3074" name="Picture 2" descr="G:\img134(3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5985"/>
            <a:ext cx="3991334" cy="29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img1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08" y="3212977"/>
            <a:ext cx="4231153" cy="31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970" y="1205463"/>
            <a:ext cx="7731462" cy="538609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дороге.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Маленькие дети очень быстро устают в транспорте, если их предоставить самим себе. Это время можно провести с пользой, если вы будете вместе с ребенком считать. Сосчитать можно проезжающие трамваи, количество пассажиров-детей, магазины или аптеки. Можно придумать каждому объект для счета: ребенок считает большие дома, а вы маленькие. У кого больше?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вокруг машин?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Обращайте внимание ребенка на то, что происходит вокруг: на прогулке, на пути в магазин и т. д. Задавайте вопросы, например: "Здесь больше мальчиков или девочек?", "Давай сосчитаем, сколько скамеек в парке", "Покажи, какое дерево высокое, а какое самое низкое", "Сколько этажей в этом доме?" И т. д.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Мячи и пуговицы.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Понятия пространственного расположения легко усваиваются в игре с мячом: мяч над головой (вверху), мяч у ног (внизу), бросим вправо, бросим влево, вперед-назад. Задание можно и усложнить: ты бросаешь мяч правой рукой к моей правой руке, а левой рукой - к моей левой. В действии малыш гораздо лучше усваивает многие важные понятия.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Далеко ли это?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Гуляя с ребенком, выберите какой-нибудь объект на недалеком от вас расстоянии, например лестницу, и сосчитайте, сколько до нее шагов. Затем выберите другой объект и также сосчитайте шаги. Сравните измеренные шагами расстояния - какое больше? Постарайтесь вместе с ребенком предположить, сколько шагов потребуется, чтобы подойти к какому-то близкому объекту.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Угадай, сколько в какой руке.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игре могут участвовать двое и больше игроков. Ведущий берет в руки определенное количество предметов, не больше 10 (это могут быть спички, конфеты, пуговицы, камешки и т. д.), и объявляет играющим, сколько всего у него предметов. После этого за спиной раскладывает их в обе руки и просит детей угадать, сколько предметов в какой руке.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Счет на кухне.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Кухня - отличное место для постижения основ математики. Ребенок может пересчитывать предметы сервировки, помогая вам накрывать на стол. Или достать из холодильника по вашей просьбе три яблока и один банан. Разнообразить задания можно до бесконечности.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Сложи квадрат.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Возьмите плотную бумагу разных цветов и вырежьте из нее квадраты одного размера - скажем, 10 х 10 см. Каждый квадрат разрежьте по заранее намеченным линиям на несколько частей. Один из квадратов можно разрезать на две части, другой - уже на три. Самый сложный вариант для малыша - набор из 5-6 частей. Теперь давайте ребенку по очереди наборы деталей, пусть он попробует восстановить из них целую фигуру.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5078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 будут прочнее, если закреплять их дома.</a:t>
            </a:r>
          </a:p>
        </p:txBody>
      </p:sp>
    </p:spTree>
    <p:extLst>
      <p:ext uri="{BB962C8B-B14F-4D97-AF65-F5344CB8AC3E}">
        <p14:creationId xmlns:p14="http://schemas.microsoft.com/office/powerpoint/2010/main" val="6525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133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637857"/>
            <a:ext cx="3178924" cy="21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28" y="548680"/>
            <a:ext cx="7585208" cy="1143000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C00000"/>
                </a:solidFill>
              </a:rPr>
              <a:t>Занимательные вопросы, игры-шутки</a:t>
            </a:r>
            <a:r>
              <a:rPr lang="ru-RU" sz="1800" b="1" u="sng" dirty="0" smtClean="0">
                <a:solidFill>
                  <a:srgbClr val="C00000"/>
                </a:solidFill>
              </a:rPr>
              <a:t>. </a:t>
            </a:r>
            <a:r>
              <a:rPr lang="ru-RU" sz="18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/>
              <a:t>Направлены </a:t>
            </a:r>
            <a:r>
              <a:rPr lang="ru-RU" sz="1800" dirty="0"/>
              <a:t>на развитие произвольного внимания, нестандартного мышления, на быстроту реакции, тренируют память. В загадках анализируется предмет с количественной, пространственной, временной точки зрения, подмечены простейшие отношения.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599256" cy="360273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быстроту реакции.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Из чего видна улица?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Дед, который раздает подарки?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Съедобный персонаж?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Часть одежды, куда кладут деньги?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Какой день будет завтра?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 фразу.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Если песок мокрый, то...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Мальчик моет руки, потому что...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Если переходить улицу на красный свет, то...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Автобус остановился, потому что...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 предложение.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Музыку пишет... (композитор).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Стихи пишет... (поэт).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Белье стирает... (прачка).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Горные вершины </a:t>
            </a:r>
            <a:r>
              <a:rPr lang="ru-RU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покоряет</a:t>
            </a:r>
            <a:r>
              <a:rPr lang="ru-RU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(альпинист).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Обед варит... (повар</a:t>
            </a:r>
            <a:r>
              <a:rPr lang="ru-RU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844824"/>
            <a:ext cx="3960440" cy="4958403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ru-RU" sz="37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– шутки</a:t>
            </a:r>
            <a:endParaRPr lang="ru-RU" sz="3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В садике гулял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павлин. Подошел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еще один. Два павлина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за кустами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. Сколько их? Считайте сами.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Летела стая голубей: 2 впереди, 1 сзади, 2 сзади, 1 впереди. Сколько было гусей?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Назовите 3 дня подряд, не пользуясь названиями дней недели, числами. (Сегодня, завтра, послезавтра или вчера, сегодня, завтра).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Вышла курочка гулять, 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собрала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своих цыплят.  7 бежали впереди,  3 осталось позади.  Беспокоится их мать 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не может сосчитать. Сосчитайте-ка, ребята, 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было всех цыплят.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На большом диване в ряд 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куклы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Танины стоят:  2 матрешки, Буратино 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весёлый </a:t>
            </a:r>
            <a:r>
              <a:rPr lang="ru-RU" sz="3700" u="sng" dirty="0" err="1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. Сколько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всех игрушек?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глаз у светофора?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хвостов у четырех котов?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ног у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воробья?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лап у двух медвежат?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в комнате углов?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ушей у двух мышей?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лап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двух ежат?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3700" u="sng" dirty="0">
                <a:latin typeface="Times New Roman" pitchFamily="18" charset="0"/>
                <a:cs typeface="Times New Roman" pitchFamily="18" charset="0"/>
              </a:rPr>
              <a:t>Сколько хвостов у двух коров?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6480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используемых ресурсов: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48449"/>
            <a:ext cx="7344816" cy="5688631"/>
          </a:xfrm>
        </p:spPr>
        <p:txBody>
          <a:bodyPr anchor="ctr">
            <a:normAutofit fontScale="3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Детство : Примерная основная общеобразовательная программа дошкольного образования 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Т.И. Бабаева , </a:t>
            </a:r>
            <a:r>
              <a:rPr lang="ru-RU" sz="3700" b="1" dirty="0" err="1">
                <a:latin typeface="Times New Roman" pitchFamily="18" charset="0"/>
                <a:cs typeface="Times New Roman" pitchFamily="18" charset="0"/>
              </a:rPr>
              <a:t>А.Г.Гогоберидзе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, З. А . Михайлова и др.- СПб. : ООО « ИЗДАТЕЛЬСТВО « ДЕТСТВО-ПРЕСС», 2011.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Математика в детском саду . Младший дошкольный возраст.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Новикова В.П. –М.: « Мозаика-Синтез » , 2000.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Математика –это интересно. Игровые ситуации.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З. А. Михайлова – СПБ.: « ДЕТСТВО-ПРЕСС» ,2008.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Математическое развитие дошкольников.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О. А . </a:t>
            </a:r>
            <a:r>
              <a:rPr lang="ru-RU" sz="3700" b="1" dirty="0" err="1"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, Е. А. Сова , Л. П. </a:t>
            </a:r>
            <a:r>
              <a:rPr lang="ru-RU" sz="3700" b="1" dirty="0" err="1">
                <a:latin typeface="Times New Roman" pitchFamily="18" charset="0"/>
                <a:cs typeface="Times New Roman" pitchFamily="18" charset="0"/>
              </a:rPr>
              <a:t>Думанская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, Е. А. </a:t>
            </a:r>
            <a:r>
              <a:rPr lang="ru-RU" sz="3700" b="1" dirty="0" err="1">
                <a:latin typeface="Times New Roman" pitchFamily="18" charset="0"/>
                <a:cs typeface="Times New Roman" pitchFamily="18" charset="0"/>
              </a:rPr>
              <a:t>Синкевич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. – СПб. 2001.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Логика и математика для дошкольников : 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Е. А. Носова , Р. Л. Непомнящая. : « ДЕТСТВО-ПРЕСС» – СПб : « Акцент» , 2007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Математика для малышей.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Е. В. Сербина – Москва: «Просвещение», 1992.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Дидактические игры в начальный период обучения. 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Е. В. Карпова – Ярославль: «Академия развития», 1997.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Игровые занимательные задачи для дошкольников.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З. А. Михайлова – Москва: «Просвещение», 1990.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Чего на свете не бывает?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О. М. Дьяченко, Е. Л. </a:t>
            </a:r>
            <a:r>
              <a:rPr lang="ru-RU" sz="3700" b="1" dirty="0" err="1" smtClean="0">
                <a:latin typeface="Times New Roman" pitchFamily="18" charset="0"/>
                <a:cs typeface="Times New Roman" pitchFamily="18" charset="0"/>
              </a:rPr>
              <a:t>Агаева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– Москва: «Просвещение», 1991.  </a:t>
            </a: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Дидактические игры – занятия в ДОУ. Практическое пособие для воспитателей и методистов.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Е. Н. Панова . – Воронеж : « ЧП </a:t>
            </a:r>
            <a:r>
              <a:rPr lang="ru-RU" sz="3700" b="1" dirty="0" err="1">
                <a:latin typeface="Times New Roman" pitchFamily="18" charset="0"/>
                <a:cs typeface="Times New Roman" pitchFamily="18" charset="0"/>
              </a:rPr>
              <a:t>Лакоценин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С.» , 2007.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Математика в проблемных ситуациях . </a:t>
            </a:r>
            <a:r>
              <a:rPr lang="ru-RU" sz="3700" b="1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– методическое пособие.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А. А. Смоленцева , О.В. Суворова – СПб. : «ДЕТСТВО – ПРЕСС» , 2003.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Математика от трех до шести .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 З. А. Михайлова , Э. Н. Иоффе –СПб. : « Акцент» , 1996.</a:t>
            </a:r>
          </a:p>
          <a:p>
            <a:pPr>
              <a:buFont typeface="Wingdings" pitchFamily="2" charset="2"/>
              <a:buChar char="ü"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Интернет 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  <a:hlinkClick r:id="rId2"/>
              </a:rPr>
              <a:t>ресурсы</a:t>
            </a:r>
            <a:r>
              <a:rPr lang="ru-RU" sz="3700" dirty="0">
                <a:latin typeface="Times New Roman" pitchFamily="18" charset="0"/>
                <a:cs typeface="Times New Roman" pitchFamily="18" charset="0"/>
                <a:hlinkClick r:id="rId2"/>
              </a:rPr>
              <a:t>: </a:t>
            </a:r>
            <a:r>
              <a:rPr lang="en-US" sz="3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http://nsportal.ru/detskii-sad/raznoe/nauchno-poznavatelnyy-centr-v-detskom-sadu</a:t>
            </a:r>
            <a:endParaRPr lang="ru-RU" sz="3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700" dirty="0">
                <a:latin typeface="Times New Roman" pitchFamily="18" charset="0"/>
                <a:cs typeface="Times New Roman" pitchFamily="18" charset="0"/>
                <a:hlinkClick r:id="rId3"/>
              </a:rPr>
              <a:t>http://ua.coolreferat.com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Char char="ü"/>
            </a:pPr>
            <a:r>
              <a:rPr lang="en-US" sz="3700" dirty="0">
                <a:latin typeface="Times New Roman" pitchFamily="18" charset="0"/>
                <a:cs typeface="Times New Roman" pitchFamily="18" charset="0"/>
                <a:hlinkClick r:id="rId4"/>
              </a:rPr>
              <a:t>http://www.moi-detsad.ru/konsultac562.html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700" dirty="0">
                <a:latin typeface="Times New Roman" pitchFamily="18" charset="0"/>
                <a:cs typeface="Times New Roman" pitchFamily="18" charset="0"/>
                <a:hlinkClick r:id="rId5"/>
              </a:rPr>
              <a:t>http://el-mikheeva.ru/avtor/poznavatelno-prakticheskaya-deyatelnost-doshkolnikov-i-matematika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700" dirty="0">
                <a:latin typeface="Times New Roman" pitchFamily="18" charset="0"/>
                <a:cs typeface="Times New Roman" pitchFamily="18" charset="0"/>
                <a:hlinkClick r:id="rId6"/>
              </a:rPr>
              <a:t>http://www.i-gnom.ru/books/metlina_matematika_v_detskom_sadu.html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700" dirty="0">
                <a:latin typeface="Times New Roman" pitchFamily="18" charset="0"/>
                <a:cs typeface="Times New Roman" pitchFamily="18" charset="0"/>
                <a:hlinkClick r:id="rId7"/>
              </a:rPr>
              <a:t>http://nsportal.ru/detskii-sad/okruzhayushchii-mir/opyty-i-eksperimenty-v-detskom-sadu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700" dirty="0">
                <a:latin typeface="Times New Roman" pitchFamily="18" charset="0"/>
                <a:cs typeface="Times New Roman" pitchFamily="18" charset="0"/>
                <a:hlinkClick r:id="rId8"/>
              </a:rPr>
              <a:t>http://skyclipart.ru/detsad/17221-kartoteka-yelementarnyx-opytov-i-yeksperimentov-v-detskom-sadu.html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49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512168"/>
          </a:xfrm>
          <a:gradFill>
            <a:gsLst>
              <a:gs pos="0">
                <a:srgbClr val="FFFF00"/>
              </a:gs>
              <a:gs pos="53000">
                <a:schemeClr val="accent6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162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 работы</a:t>
            </a:r>
            <a:r>
              <a:rPr lang="ru-RU" sz="2000" dirty="0"/>
              <a:t> - способствовать развитию познавательной активности, логического мышления, стремления  к самостоятельному познанию и размышлению, </a:t>
            </a:r>
            <a:r>
              <a:rPr lang="ru-RU" sz="2000" dirty="0" smtClean="0"/>
              <a:t>развитию умственных </a:t>
            </a:r>
            <a:r>
              <a:rPr lang="ru-RU" sz="2000" dirty="0"/>
              <a:t>способностей через </a:t>
            </a:r>
            <a:r>
              <a:rPr lang="ru-RU" sz="2000" dirty="0" smtClean="0"/>
              <a:t>логико-математические игры.</a:t>
            </a:r>
            <a:br>
              <a:rPr lang="ru-RU" sz="2000" dirty="0" smtClean="0"/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работы: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52226"/>
              </p:ext>
            </p:extLst>
          </p:nvPr>
        </p:nvGraphicFramePr>
        <p:xfrm>
          <a:off x="-1260648" y="1700510"/>
          <a:ext cx="11809312" cy="496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08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g1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131856" cy="28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616624" cy="936104"/>
          </a:xfrm>
          <a:gradFill>
            <a:gsLst>
              <a:gs pos="0">
                <a:srgbClr val="FFFF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2400" dirty="0" smtClean="0"/>
              <a:t>Для математических и логических</a:t>
            </a:r>
            <a:br>
              <a:rPr lang="ru-RU" sz="2400" dirty="0" smtClean="0"/>
            </a:br>
            <a:r>
              <a:rPr lang="ru-RU" sz="2400" dirty="0" smtClean="0"/>
              <a:t>игр характерны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628800"/>
            <a:ext cx="7488831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Наличие завязки сюжета, действия лиц и следование сюжетной линии на протяжении всего занятия.</a:t>
            </a:r>
          </a:p>
          <a:p>
            <a:pPr marL="0" indent="0">
              <a:buNone/>
            </a:pPr>
            <a:r>
              <a:rPr lang="ru-RU" dirty="0"/>
              <a:t>• Наличие схематизации, преобразования, познавательных задач на выявление свойств и отношений, зависимостей и закономерностей.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dirty="0"/>
              <a:t>• Игровая мотивация и направленность действий, их результативность.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dirty="0" smtClean="0"/>
              <a:t>• </a:t>
            </a:r>
            <a:r>
              <a:rPr lang="ru-RU" dirty="0"/>
              <a:t>Наличие ситуаций обсуждения, выбора материала и действий, коллективного </a:t>
            </a:r>
            <a:r>
              <a:rPr lang="ru-RU" dirty="0" smtClean="0"/>
              <a:t>поиска </a:t>
            </a:r>
            <a:r>
              <a:rPr lang="ru-RU" dirty="0"/>
              <a:t>пути </a:t>
            </a:r>
            <a:endParaRPr lang="ru-RU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ru-RU" dirty="0" smtClean="0"/>
              <a:t>решения познавательной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dirty="0" smtClean="0"/>
              <a:t>задачи</a:t>
            </a:r>
            <a:r>
              <a:rPr lang="ru-RU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• Овладение </a:t>
            </a:r>
            <a:r>
              <a:rPr lang="ru-RU" dirty="0" smtClean="0"/>
              <a:t>действиями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/>
              <a:t>соотнесения, </a:t>
            </a:r>
            <a:r>
              <a:rPr lang="ru-RU" dirty="0" smtClean="0"/>
              <a:t>сравнения,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воссоздания</a:t>
            </a:r>
            <a:r>
              <a:rPr lang="ru-RU" dirty="0"/>
              <a:t>, </a:t>
            </a:r>
            <a:r>
              <a:rPr lang="ru-RU" dirty="0" smtClean="0"/>
              <a:t>распределения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группировки.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• Общая </a:t>
            </a:r>
            <a:r>
              <a:rPr lang="ru-RU" dirty="0" smtClean="0"/>
              <a:t>направленность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на </a:t>
            </a:r>
            <a:r>
              <a:rPr lang="ru-RU" dirty="0"/>
              <a:t>развитие </a:t>
            </a:r>
            <a:r>
              <a:rPr lang="ru-RU" dirty="0" smtClean="0"/>
              <a:t>инициативы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954315"/>
              </p:ext>
            </p:extLst>
          </p:nvPr>
        </p:nvGraphicFramePr>
        <p:xfrm>
          <a:off x="1071538" y="1412776"/>
          <a:ext cx="7316886" cy="501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79512" y="188640"/>
            <a:ext cx="8352928" cy="1231106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FF00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dirty="0" smtClean="0"/>
              <a:t>1.Игры </a:t>
            </a:r>
            <a:r>
              <a:rPr lang="ru-RU" sz="2800" dirty="0"/>
              <a:t>и игровые упражнения можно разделить на несколько </a:t>
            </a:r>
            <a:r>
              <a:rPr lang="ru-RU" sz="2800" dirty="0" smtClean="0"/>
              <a:t>групп </a:t>
            </a:r>
            <a:r>
              <a:rPr lang="ru-RU" sz="2800" b="1" dirty="0" smtClean="0"/>
              <a:t>по содержанию</a:t>
            </a:r>
            <a:r>
              <a:rPr lang="ru-RU" sz="2800" dirty="0" smtClean="0"/>
              <a:t>:</a:t>
            </a:r>
            <a:endParaRPr lang="ru-RU" sz="2800" dirty="0"/>
          </a:p>
          <a:p>
            <a:pPr algn="ctr" eaLnBrk="1" hangingPunct="1"/>
            <a:endParaRPr lang="ru-RU" dirty="0"/>
          </a:p>
        </p:txBody>
      </p:sp>
      <p:pic>
        <p:nvPicPr>
          <p:cNvPr id="4098" name="Picture 2" descr="C:\Users\polunin\AppData\Local\Microsoft\Windows\Temporary Internet Files\Content.IE5\VCS637XX\MP900448441[1]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3573017"/>
            <a:ext cx="10081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poznayka.ru/uploads/logic/labyrinth-5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152128" cy="173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diplom.ru/uploads/images/default/ispolzovanie-kompyuternyh-igr-v-semeinom-vospitanii-1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533163"/>
            <a:ext cx="1191136" cy="105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ames-for-kids.ru/img/blok-05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229200"/>
            <a:ext cx="28803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6872"/>
            <a:ext cx="2257704" cy="15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050" y="620688"/>
            <a:ext cx="6552728" cy="864096"/>
          </a:xfrm>
          <a:gradFill>
            <a:gsLst>
              <a:gs pos="0">
                <a:srgbClr val="FFC0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2400" dirty="0" smtClean="0"/>
              <a:t>2. Логико-математические игры делятся </a:t>
            </a:r>
            <a:r>
              <a:rPr lang="ru-RU" sz="2400" b="1" dirty="0" smtClean="0"/>
              <a:t>по характеру мыслительных операций</a:t>
            </a:r>
            <a:r>
              <a:rPr lang="ru-RU" sz="2400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96855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Сериация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построение упорядоченных возрастающих или убывающих рядов по выбранному признаку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(матрешки, пирамидки, вкладные мисочки…)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выделение свойств объекта, или выделение объекта из группы, или выделение группы объектов по определенному признаку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Например, задан признак: "Найти все кислые".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соединение различных элементов (признаков, свойств) в единое целое.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Задание: "Определи, какая из фигур в этом </a:t>
            </a:r>
            <a:r>
              <a:rPr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наборе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None/>
            </a:pP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лишняя. (Квадрат.) Объясни почему. (Все остальные - круги.)"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логический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умственных действий, требующий выявления сходства и различия между признаками объекта (предмета, явления, группы предметов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>
                <a:srgbClr val="AA2B1E"/>
              </a:buClr>
              <a:buNone/>
            </a:pP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Задание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"Найди среди своих фигур похожую на яблоко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Классификация - разделение множества на группы по какому-либо признаку, который называют основанием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классификации. </a:t>
            </a:r>
            <a:r>
              <a:rPr lang="ru-RU" sz="22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названию,  по размеру,  по форме,  по цвету </a:t>
            </a:r>
            <a:r>
              <a:rPr lang="ru-RU" sz="22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Обобщение - это оформление в словесной (вербальной) форме результатов процесса сравнения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Задание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"Одна из этих фигур лишняя. Найди ее. (Фигура 4.)"</a:t>
            </a:r>
            <a:endParaRPr lang="ru-RU" sz="25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www.coolreferat.com/dopc5638.z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376" y="4293096"/>
            <a:ext cx="332232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coolreferat.com/dopc5640.zi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429" y="6093296"/>
            <a:ext cx="4145280" cy="601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6457100" y="3406761"/>
            <a:ext cx="326901" cy="288032"/>
          </a:xfrm>
          <a:prstGeom prst="ellipse">
            <a:avLst/>
          </a:prstGeom>
          <a:solidFill>
            <a:srgbClr val="2407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40352" y="3356992"/>
            <a:ext cx="326901" cy="288032"/>
          </a:xfrm>
          <a:prstGeom prst="ellipse">
            <a:avLst/>
          </a:prstGeom>
          <a:solidFill>
            <a:srgbClr val="36BE2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72231" y="3370667"/>
            <a:ext cx="144016" cy="144016"/>
          </a:xfrm>
          <a:prstGeom prst="ellipse">
            <a:avLst/>
          </a:prstGeom>
          <a:solidFill>
            <a:srgbClr val="2407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76256" y="3442495"/>
            <a:ext cx="144016" cy="144016"/>
          </a:xfrm>
          <a:prstGeom prst="ellipse">
            <a:avLst/>
          </a:prstGeom>
          <a:solidFill>
            <a:srgbClr val="36BE2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52320" y="3512687"/>
            <a:ext cx="144016" cy="144016"/>
          </a:xfrm>
          <a:prstGeom prst="ellipse">
            <a:avLst/>
          </a:prstGeom>
          <a:solidFill>
            <a:srgbClr val="2407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3281700"/>
            <a:ext cx="181744" cy="17793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1" y="4656200"/>
            <a:ext cx="1676870" cy="16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512" y="1007874"/>
            <a:ext cx="1824960" cy="1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07874"/>
            <a:ext cx="1792118" cy="17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:\img1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760635" cy="16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109133"/>
              </p:ext>
            </p:extLst>
          </p:nvPr>
        </p:nvGraphicFramePr>
        <p:xfrm>
          <a:off x="827584" y="1052736"/>
          <a:ext cx="7632848" cy="521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984216" y="19464"/>
            <a:ext cx="7260192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/>
              <a:t>3. Игры делятся </a:t>
            </a:r>
            <a:r>
              <a:rPr lang="ru-RU" sz="2800" b="1" dirty="0" smtClean="0"/>
              <a:t>по развивающему воздействию</a:t>
            </a:r>
            <a:r>
              <a:rPr lang="ru-RU" sz="2800" dirty="0"/>
              <a:t> </a:t>
            </a:r>
            <a:r>
              <a:rPr lang="ru-RU" dirty="0"/>
              <a:t>(на развитие психических процессов</a:t>
            </a:r>
            <a:r>
              <a:rPr lang="ru-RU" dirty="0" smtClean="0"/>
              <a:t>):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58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296580" cy="1008112"/>
          </a:xfrm>
          <a:gradFill>
            <a:gsLst>
              <a:gs pos="0">
                <a:srgbClr val="FFC0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3200" b="1" dirty="0"/>
              <a:t>Формы организации детской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45118"/>
              </p:ext>
            </p:extLst>
          </p:nvPr>
        </p:nvGraphicFramePr>
        <p:xfrm>
          <a:off x="1403648" y="1556792"/>
          <a:ext cx="7344816" cy="348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026"/>
                <a:gridCol w="2706205"/>
                <a:gridCol w="2650585"/>
              </a:tblGrid>
              <a:tr h="366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 педагога и детей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752" marR="22752" marT="22752" marB="2275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 детей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752" marR="22752" marT="22752" marB="2275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 организованная деятельность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752" marR="22752" marT="22752" marB="22752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(измерение,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сохранения и т.п.).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развивающие и дидактические.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и обсуждение познавательной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литературы.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Поручения.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Игры-эксперименты.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 сюжетные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«Магазин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«Ателье», «Супермаркет», «Зоопарк» и т.п.).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752" marR="22752" marT="22752" marB="227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активизации самостоятельной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Организация среды (уголка, Центра);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Освоение способов деятельности (правил игры,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экспериментирования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т.п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.);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Свободное время;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Достаточность и вариативность материалов;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Уважение к   труду детей (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доска успехов,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файлы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индивидуальными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рабочими  листами и т.п.);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Рабочих тетрадей;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752" marR="22752" marT="22752" marB="227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Разнообразные формы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 сюжета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(Литературные формы: сказки, рассказы с математическими заданиями) – «Репка», «Теремок» и т. д.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 основе проектного метода: 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викторины., состязания (обобщающая функция), «Знатоки-математики», «Что, где, когда»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принципу выполнения цепочки заданий  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(мотивация-помочь персонажам)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Обобщающие мероприятия  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(понятие «сутки», «средства измерения времени, размера»  и т. п.)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Интегрированные   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(интеграция познавательного и худ-эстетического содержания и т. п.)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752" marR="22752" marT="22752" marB="2275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G:\img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33" y="4365104"/>
            <a:ext cx="3866559" cy="24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g134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594263"/>
            <a:ext cx="3485799" cy="22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272808" cy="15841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логико-математического развития дошкольников:</a:t>
            </a:r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b="1" dirty="0"/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.Пособия дидактические и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универсальные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b="1" dirty="0"/>
              <a:t> </a:t>
            </a:r>
            <a:r>
              <a:rPr lang="ru-RU" sz="2000" dirty="0">
                <a:latin typeface="+mn-lt"/>
              </a:rPr>
              <a:t>(Логические </a:t>
            </a:r>
            <a:r>
              <a:rPr lang="ru-RU" sz="2000" dirty="0" smtClean="0">
                <a:latin typeface="+mn-lt"/>
              </a:rPr>
              <a:t>блоки </a:t>
            </a:r>
            <a:r>
              <a:rPr lang="ru-RU" sz="2000" dirty="0" err="1" smtClean="0">
                <a:latin typeface="+mn-lt"/>
              </a:rPr>
              <a:t>Дьенеша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палочки </a:t>
            </a:r>
            <a:r>
              <a:rPr lang="ru-RU" sz="2000" dirty="0" err="1">
                <a:latin typeface="+mn-lt"/>
              </a:rPr>
              <a:t>Кюизенера</a:t>
            </a:r>
            <a:r>
              <a:rPr lang="ru-RU" sz="2000" dirty="0">
                <a:latin typeface="+mn-lt"/>
              </a:rPr>
              <a:t>, пособия М. </a:t>
            </a:r>
            <a:r>
              <a:rPr lang="ru-RU" sz="2000" dirty="0" err="1">
                <a:latin typeface="+mn-lt"/>
              </a:rPr>
              <a:t>Монтесорри</a:t>
            </a:r>
            <a:r>
              <a:rPr lang="ru-RU" sz="2000" dirty="0">
                <a:latin typeface="+mn-lt"/>
              </a:rPr>
              <a:t>, «</a:t>
            </a:r>
            <a:r>
              <a:rPr lang="ru-RU" sz="2000" dirty="0" err="1">
                <a:latin typeface="+mn-lt"/>
              </a:rPr>
              <a:t>Геоконт</a:t>
            </a:r>
            <a:r>
              <a:rPr lang="ru-RU" sz="2000" dirty="0">
                <a:latin typeface="+mn-lt"/>
              </a:rPr>
              <a:t>» </a:t>
            </a:r>
            <a:r>
              <a:rPr lang="ru-RU" sz="2000" dirty="0" err="1" smtClean="0">
                <a:latin typeface="+mn-lt"/>
              </a:rPr>
              <a:t>Воскобовича</a:t>
            </a:r>
            <a:r>
              <a:rPr lang="ru-RU" sz="2000" dirty="0" smtClean="0">
                <a:latin typeface="+mn-lt"/>
              </a:rPr>
              <a:t>, игры </a:t>
            </a:r>
            <a:r>
              <a:rPr lang="ru-RU" sz="2000" dirty="0">
                <a:latin typeface="+mn-lt"/>
              </a:rPr>
              <a:t>из серии «Кубики и цвет» / «Сложи узор</a:t>
            </a:r>
            <a:r>
              <a:rPr lang="ru-RU" sz="2000" dirty="0" smtClean="0">
                <a:latin typeface="+mn-lt"/>
              </a:rPr>
              <a:t>», </a:t>
            </a:r>
            <a:r>
              <a:rPr lang="ru-RU" sz="2000" dirty="0">
                <a:latin typeface="+mn-lt"/>
              </a:rPr>
              <a:t>«</a:t>
            </a:r>
            <a:r>
              <a:rPr lang="ru-RU" sz="2000" dirty="0" err="1">
                <a:latin typeface="+mn-lt"/>
              </a:rPr>
              <a:t>Уникуб</a:t>
            </a:r>
            <a:r>
              <a:rPr lang="ru-RU" sz="2000" dirty="0" smtClean="0">
                <a:latin typeface="+mn-lt"/>
              </a:rPr>
              <a:t>»/ )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Picture 4" descr="Фото занят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2204472"/>
            <a:ext cx="4803794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818344"/>
            <a:ext cx="295232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116" y="2420888"/>
            <a:ext cx="3585373" cy="24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3" cy="360039"/>
          </a:xfrm>
        </p:spPr>
        <p:txBody>
          <a:bodyPr anchor="t"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логико-математического развития дошкольников: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7159" y="908720"/>
            <a:ext cx="3863089" cy="91002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игры 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/>
              <a:t>(</a:t>
            </a:r>
            <a:r>
              <a:rPr lang="ru-RU" sz="1400" dirty="0"/>
              <a:t>лото, домино, игры </a:t>
            </a:r>
            <a:r>
              <a:rPr lang="ru-RU" sz="1400" dirty="0" err="1"/>
              <a:t>В.Воскобовича</a:t>
            </a:r>
            <a:r>
              <a:rPr lang="ru-RU" sz="1400" dirty="0"/>
              <a:t>  «Планета умножения», «Цифра - домино</a:t>
            </a:r>
            <a:r>
              <a:rPr lang="ru-RU" sz="1400" dirty="0" smtClean="0"/>
              <a:t>»)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0919" y="1694278"/>
            <a:ext cx="4062859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3.Развивающие игры 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/>
              <a:t>(</a:t>
            </a:r>
            <a:r>
              <a:rPr lang="ru-RU" sz="1400" dirty="0"/>
              <a:t>Никитина, </a:t>
            </a:r>
            <a:r>
              <a:rPr lang="ru-RU" sz="1400" dirty="0" err="1"/>
              <a:t>Воскобовича</a:t>
            </a:r>
            <a:r>
              <a:rPr lang="ru-RU" sz="1400" dirty="0"/>
              <a:t> </a:t>
            </a:r>
            <a:r>
              <a:rPr lang="ru-RU" sz="1400" dirty="0" smtClean="0"/>
              <a:t>/Игровой </a:t>
            </a:r>
            <a:r>
              <a:rPr lang="ru-RU" sz="1400" dirty="0"/>
              <a:t>квадрат, «Прозрачный квадрат</a:t>
            </a:r>
            <a:r>
              <a:rPr lang="ru-RU" sz="1400" dirty="0" smtClean="0"/>
              <a:t>»/, </a:t>
            </a:r>
            <a:r>
              <a:rPr lang="ru-RU" sz="1400" dirty="0"/>
              <a:t>головоломки</a:t>
            </a:r>
            <a:r>
              <a:rPr lang="ru-RU" sz="1400" dirty="0" smtClean="0"/>
              <a:t>,</a:t>
            </a:r>
            <a:r>
              <a:rPr lang="ru-RU" sz="1400" dirty="0"/>
              <a:t> игры на объемное моделирование /«Кубики для всех», «Геометрический конструктор», «Шар»/, игры на плоскостное моделирование /«</a:t>
            </a:r>
            <a:r>
              <a:rPr lang="ru-RU" sz="1400" dirty="0" err="1"/>
              <a:t>Танграм</a:t>
            </a:r>
            <a:r>
              <a:rPr lang="ru-RU" sz="1400" dirty="0"/>
              <a:t>», «Крестики», «Соты», «Монгольская игра</a:t>
            </a:r>
            <a:r>
              <a:rPr lang="ru-RU" sz="1400" dirty="0" smtClean="0"/>
              <a:t>», </a:t>
            </a:r>
            <a:r>
              <a:rPr lang="ru-RU" sz="1400" dirty="0"/>
              <a:t>Пифагор и т.п</a:t>
            </a:r>
            <a:r>
              <a:rPr lang="ru-RU" sz="1400" dirty="0" smtClean="0"/>
              <a:t>./, </a:t>
            </a:r>
            <a:r>
              <a:rPr lang="ru-RU" sz="1400" dirty="0"/>
              <a:t>конструкторы, игры с палочками </a:t>
            </a:r>
            <a:r>
              <a:rPr lang="ru-RU" sz="1400" dirty="0" smtClean="0"/>
              <a:t>/Михайлова «Игровые </a:t>
            </a:r>
            <a:r>
              <a:rPr lang="ru-RU" sz="1400" dirty="0"/>
              <a:t>занимательные задачи для дошкольников</a:t>
            </a:r>
            <a:r>
              <a:rPr lang="ru-RU" sz="1400" dirty="0" smtClean="0"/>
              <a:t>»/.)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2050" name="Picture 2" descr="G:\img135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13075"/>
            <a:ext cx="3616603" cy="23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933947"/>
            <a:ext cx="3564175" cy="27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img134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18747"/>
            <a:ext cx="3592435" cy="22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1007</TotalTime>
  <Words>1214</Words>
  <Application>Microsoft Office PowerPoint</Application>
  <PresentationFormat>Экран (4:3)</PresentationFormat>
  <Paragraphs>160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радуга</vt:lpstr>
      <vt:lpstr>Государственное бюджетное дошкольное образовательное  учреждение детский сад №42 комбинированного вида  Калининского района  Санкт-Петербурга    Презентация совместной образовательной деятельности воспитателя и детей по теме: «Развитие познавательных и  творческих способностей через систему логических и математических игр»  ( с использованием созданных самостоятельно ЭОР)  </vt:lpstr>
      <vt:lpstr> Цель работы - способствовать развитию познавательной активности, логического мышления, стремления  к самостоятельному познанию и размышлению, развитию умственных способностей через логико-математические игры. Задачи работы: </vt:lpstr>
      <vt:lpstr>Для математических и логических игр характерны: </vt:lpstr>
      <vt:lpstr>Презентация PowerPoint</vt:lpstr>
      <vt:lpstr>2. Логико-математические игры делятся по характеру мыслительных операций: </vt:lpstr>
      <vt:lpstr>Презентация PowerPoint</vt:lpstr>
      <vt:lpstr>Формы организации детской деятельности </vt:lpstr>
      <vt:lpstr>Средства логико-математического развития дошкольников:         1 .Пособия дидактические и универсальные  (Логические блоки Дьенеша, палочки Кюизенера, пособия М. Монтесорри, «Геоконт» Воскобовича, игры из серии «Кубики и цвет» / «Сложи узор», «Уникуб»/ ) </vt:lpstr>
      <vt:lpstr>Средства логико-математического развития дошкольников: </vt:lpstr>
      <vt:lpstr>Средства логико-математического развития дошкольников: </vt:lpstr>
      <vt:lpstr>Средства логико-математического развития  дошкольников: </vt:lpstr>
      <vt:lpstr>    Средства логико-математического развития дошкольников:        8. Созданные самостоятельно презентации для              интерактивной доски в программе MimioStudio .</vt:lpstr>
      <vt:lpstr>  Скриншоты презентаций для интерактивной доски (самостоятельно созданные ЭОР):</vt:lpstr>
      <vt:lpstr> Развитие логического мышления и познавательной активности невозможно без участия родителей. На всех этапах требуется поддержка ребенка дома, в семье. </vt:lpstr>
      <vt:lpstr>Презентация PowerPoint</vt:lpstr>
      <vt:lpstr>Занимательные вопросы, игры-шутки.  Направлены на развитие произвольного внимания, нестандартного мышления, на быстроту реакции, тренируют память. В загадках анализируется предмет с количественной, пространственной, временной точки зрения, подмечены простейшие отношения. </vt:lpstr>
      <vt:lpstr>Список используемых ресурсов: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polunin</dc:creator>
  <cp:lastModifiedBy>a</cp:lastModifiedBy>
  <cp:revision>91</cp:revision>
  <cp:lastPrinted>2012-11-25T11:57:23Z</cp:lastPrinted>
  <dcterms:created xsi:type="dcterms:W3CDTF">2012-11-19T13:01:17Z</dcterms:created>
  <dcterms:modified xsi:type="dcterms:W3CDTF">2013-01-22T08:04:19Z</dcterms:modified>
</cp:coreProperties>
</file>