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5C49B-14F5-47C9-AA2B-7ED964DCA6BF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F5EB-CBEF-477C-91E3-712A185E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7F5EB-CBEF-477C-91E3-712A185E0A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7F5EB-CBEF-477C-91E3-712A185E0A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CB6E62-4093-4EFB-A570-63B21495F5F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F4ADA9-E920-4097-AD30-32178A9A8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357322"/>
          </a:xfrm>
        </p:spPr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ИГРЫ ДЛЯ ДЕТЕЙ С НЕРЕЧЕВЫМИ ЗВУЧАНИЯМИ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7356" y="4286256"/>
            <a:ext cx="6067444" cy="2187696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Мудрова</a:t>
            </a:r>
            <a:r>
              <a:rPr lang="ru-RU" dirty="0" smtClean="0"/>
              <a:t> Ирина </a:t>
            </a:r>
            <a:r>
              <a:rPr lang="ru-RU" dirty="0" err="1" smtClean="0"/>
              <a:t>Владимипрвна</a:t>
            </a:r>
            <a:endParaRPr lang="ru-RU" dirty="0" smtClean="0"/>
          </a:p>
          <a:p>
            <a:r>
              <a:rPr lang="ru-RU" dirty="0" smtClean="0"/>
              <a:t>Учитель-логопед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Игра  «Дождик»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Игра «Жёлуди – листочки»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Игра «Грибы»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Игра «Птички»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/>
                </a:solidFill>
              </a:rPr>
              <a:t>Игра «Дудочка </a:t>
            </a:r>
            <a:r>
              <a:rPr lang="ru-RU" u="sng" smtClean="0">
                <a:solidFill>
                  <a:schemeClr val="accent1"/>
                </a:solidFill>
              </a:rPr>
              <a:t>и молоточек»</a:t>
            </a:r>
            <a:endParaRPr lang="ru-RU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«Дождик»				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Тучка по небу летала,</a:t>
            </a:r>
            <a:br>
              <a:rPr lang="ru-RU" dirty="0" smtClean="0"/>
            </a:br>
            <a:r>
              <a:rPr lang="ru-RU" dirty="0" smtClean="0"/>
              <a:t>Капли на поля роняла.</a:t>
            </a:r>
            <a:br>
              <a:rPr lang="ru-RU" dirty="0" smtClean="0"/>
            </a:br>
            <a:r>
              <a:rPr lang="ru-RU" dirty="0" smtClean="0"/>
              <a:t>Их решила сосчитать:</a:t>
            </a:r>
            <a:br>
              <a:rPr lang="ru-RU" dirty="0" smtClean="0"/>
            </a:br>
            <a:r>
              <a:rPr lang="ru-RU" dirty="0" smtClean="0"/>
              <a:t>Раз, два, три, четыре, пять!</a:t>
            </a:r>
            <a:br>
              <a:rPr lang="ru-RU" dirty="0" smtClean="0"/>
            </a:br>
            <a:r>
              <a:rPr lang="ru-RU" dirty="0" smtClean="0"/>
              <a:t>Сбилась, начала сначала...</a:t>
            </a:r>
            <a:br>
              <a:rPr lang="ru-RU" dirty="0" smtClean="0"/>
            </a:br>
            <a:r>
              <a:rPr lang="ru-RU" dirty="0" smtClean="0"/>
              <a:t>Целый день она считала.</a:t>
            </a:r>
          </a:p>
          <a:p>
            <a:pPr>
              <a:buNone/>
            </a:pPr>
            <a:r>
              <a:rPr lang="ru-RU" dirty="0" smtClean="0"/>
              <a:t>					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i="1" dirty="0" smtClean="0"/>
              <a:t>Сравни с образцом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Ира\Desktop\учебная\времена года\IMG_3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14554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ра\Desktop\учебная\времена года\IMG_3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929198"/>
            <a:ext cx="2357454" cy="176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215206" y="214290"/>
            <a:ext cx="135732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Цель: </a:t>
            </a:r>
            <a:r>
              <a:rPr lang="ru-RU" sz="2400" i="1" dirty="0" smtClean="0"/>
              <a:t>Определение количества ударов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«Жёлуди – листочки»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00034" y="2214554"/>
            <a:ext cx="3500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Этот гладкий коробок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Бронзового цвета,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Оторвавшись от дубка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Стукнулся об землю.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flipV="1">
            <a:off x="-571536" y="-857280"/>
            <a:ext cx="928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Ира\Desktop\учебная\времена года\IMG_3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32677"/>
            <a:ext cx="3214710" cy="241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714876" y="2357430"/>
            <a:ext cx="3571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дерева листок упал,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Листок по воздуху летал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тихо на траву упал.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 descr="C:\Users\Ира\Desktop\учебная\времена года\IMG_3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429132"/>
            <a:ext cx="2920992" cy="219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215206" y="357166"/>
            <a:ext cx="135732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3714752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i="1" dirty="0">
                <a:solidFill>
                  <a:prstClr val="black"/>
                </a:solidFill>
              </a:rPr>
              <a:t>Сравни с образцом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1610013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Цель: </a:t>
            </a:r>
            <a:r>
              <a:rPr lang="ru-RU" sz="2400" i="1" dirty="0" smtClean="0"/>
              <a:t>Различение громкого и тихого ударов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«Грибы»</a:t>
            </a:r>
            <a:endParaRPr lang="ru-RU" dirty="0"/>
          </a:p>
        </p:txBody>
      </p:sp>
      <p:pic>
        <p:nvPicPr>
          <p:cNvPr id="3075" name="Picture 3" descr="C:\Users\Ира\Desktop\учебная\времена года\IMG_36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357694"/>
            <a:ext cx="3069159" cy="2301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2428868"/>
            <a:ext cx="328614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 берёзы, да дубы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Летом выросли грибы.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Где-то рядышком стоят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Есть и в одиночку.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Ира\Desktop\учебная\времена года\IMG_3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14554"/>
            <a:ext cx="2857520" cy="214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215206" y="214290"/>
            <a:ext cx="135732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282" y="164305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Цель: </a:t>
            </a:r>
            <a:r>
              <a:rPr lang="ru-RU" sz="2400" i="1" dirty="0" smtClean="0"/>
              <a:t>Восприятие и воспроизведение ритма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143512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i="1" dirty="0">
                <a:solidFill>
                  <a:prstClr val="black"/>
                </a:solidFill>
              </a:rPr>
              <a:t>Сравни с образцом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«Птички»</a:t>
            </a:r>
            <a:endParaRPr lang="ru-RU" dirty="0"/>
          </a:p>
        </p:txBody>
      </p:sp>
      <p:pic>
        <p:nvPicPr>
          <p:cNvPr id="2051" name="Picture 3" descr="C:\Users\Ира\Desktop\учебная\времена года\IMG_36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4071942"/>
            <a:ext cx="3108960" cy="2331720"/>
          </a:xfrm>
          <a:prstGeom prst="round2DiagRect">
            <a:avLst>
              <a:gd name="adj1" fmla="val 3793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143116"/>
            <a:ext cx="5786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Прилетели птички, птички-невелички,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Всё летали, всё летали,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Крыльями махали.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Сели все на провода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Посмотри-ка, кто куда?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Ира\Desktop\учебная\времена года\IMG_3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2" y="4143380"/>
            <a:ext cx="3111493" cy="2333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143768" y="428604"/>
            <a:ext cx="135732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500438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i="1" dirty="0">
                <a:solidFill>
                  <a:prstClr val="black"/>
                </a:solidFill>
              </a:rPr>
              <a:t>Сравни с образцом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Цель: </a:t>
            </a:r>
            <a:r>
              <a:rPr lang="ru-RU" sz="2400" i="1" dirty="0" smtClean="0"/>
              <a:t>Восприятие и воспроизведение ритма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28572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Игра «Дудочка и молоточек»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651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 Дифференциация длинного и </a:t>
            </a:r>
            <a:r>
              <a:rPr lang="ru-RU" smtClean="0"/>
              <a:t>короткого звучания.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1857364"/>
            <a:ext cx="2857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Долго дудочка звучит,</a:t>
            </a:r>
          </a:p>
          <a:p>
            <a:r>
              <a:rPr lang="ru-RU" dirty="0" smtClean="0"/>
              <a:t>Быстро молоток стучит.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Сравни с образцом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Ира\Desktop\камера\IMG_20131025_123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3381399" cy="253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Ира\Desktop\камера\IMG_20131025_123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3405212" cy="255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304</TotalTime>
  <Words>166</Words>
  <Application>Microsoft Office PowerPoint</Application>
  <PresentationFormat>Экран (4:3)</PresentationFormat>
  <Paragraphs>54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ИГРЫ ДЛЯ ДЕТЕЙ С НЕРЕЧЕВЫМИ ЗВУЧАНИЯМИ</vt:lpstr>
      <vt:lpstr>Содержание</vt:lpstr>
      <vt:lpstr>Игра «Дождик»      </vt:lpstr>
      <vt:lpstr>Игра «Жёлуди – листочки» </vt:lpstr>
      <vt:lpstr>Игра «Грибы»</vt:lpstr>
      <vt:lpstr>Игра «Птички»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ИРЫ ДЛЯ ДЕТЕЙ С НЕРЕЧЕВЫМИ ЗВУЧАНИЯМИ</dc:title>
  <dc:creator>Ира</dc:creator>
  <cp:lastModifiedBy>Ира</cp:lastModifiedBy>
  <cp:revision>53</cp:revision>
  <dcterms:created xsi:type="dcterms:W3CDTF">2013-05-29T08:59:35Z</dcterms:created>
  <dcterms:modified xsi:type="dcterms:W3CDTF">2013-12-21T16:29:17Z</dcterms:modified>
</cp:coreProperties>
</file>