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9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5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4CFE-2BE2-4EEE-B950-A41BBE6FE9FA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C476-8EA6-4B02-B749-759A97937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355F-9BB9-4F2C-AB97-2F80D6A00221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A5AA-1448-4617-9AF1-201912F62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E43A-C3EF-41F3-9FF9-B99D5FD8C762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299A-C5C6-4EAA-899D-68210D3A9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6584-C7DB-485F-846A-0D6D78AA052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377D-540E-4416-B2EE-0DF72B7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E541-3B62-4667-981A-28AC3BFD2F7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B3BF-E4D0-4DEC-ADA7-71069033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5C5D-55B4-4F6F-8043-CF8F9D12DE25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C5B5-F402-4987-A7F2-8343265A0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E040-9534-4C78-B402-AFBA151765CB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9F291-F99D-46D7-A94E-61749A128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EDFA-75BE-4034-92DA-9037EB3F781E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9166-FADC-4BDF-8166-ED879F3E0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844F-44E6-47F4-B028-04897A1570E1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5AE2-F0C8-49EB-BA49-55847B7B6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E63F-DD63-4528-BCBB-3AFAB55AB46F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3612-7EA2-48BF-87E2-467D587A6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58ED-50C5-4ABD-B160-62B6065A4F20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04E5-01F8-4670-BED9-F2D841541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2F3F5-E09A-4E2D-9984-6691E35C2566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03233-A788-46B2-B6BF-C0EC657A3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0" r:id="rId2"/>
    <p:sldLayoutId id="2147483709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10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jpeg"/><Relationship Id="rId4" Type="http://schemas.openxmlformats.org/officeDocument/2006/relationships/image" Target="../media/image2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60350"/>
            <a:ext cx="7561262" cy="2016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1C2958"/>
                </a:solidFill>
                <a:latin typeface="Arial" charset="0"/>
              </a:rPr>
              <a:t>ЖИВОТНЫЕ  СЕВЕРА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1C2958"/>
                </a:solidFill>
                <a:latin typeface="Arial" charset="0"/>
              </a:rPr>
              <a:t>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600" b="1" smtClean="0">
                <a:solidFill>
                  <a:srgbClr val="1C2958"/>
                </a:solidFill>
                <a:latin typeface="Arial" charset="0"/>
              </a:rPr>
              <a:t>ЖАРКИХ СТРАН</a:t>
            </a:r>
          </a:p>
        </p:txBody>
      </p:sp>
      <p:sp>
        <p:nvSpPr>
          <p:cNvPr id="1331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1" name="Picture 13" descr="148-stojbi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2738"/>
            <a:ext cx="43561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" descr="afr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2738"/>
            <a:ext cx="44640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3097213" cy="2328863"/>
          </a:xfrm>
          <a:prstGeom prst="rect">
            <a:avLst/>
          </a:prstGeom>
          <a:noFill/>
        </p:spPr>
      </p:pic>
      <p:pic>
        <p:nvPicPr>
          <p:cNvPr id="22537" name="Picture 9" descr="animals_cats_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49275"/>
            <a:ext cx="3168650" cy="2108200"/>
          </a:xfrm>
          <a:prstGeom prst="rect">
            <a:avLst/>
          </a:prstGeom>
          <a:noFill/>
        </p:spPr>
      </p:pic>
      <p:pic>
        <p:nvPicPr>
          <p:cNvPr id="22539" name="Picture 11" descr="0003-006-Domashnie-zhivotn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04813"/>
            <a:ext cx="3644900" cy="2439987"/>
          </a:xfrm>
          <a:prstGeom prst="rect">
            <a:avLst/>
          </a:prstGeom>
          <a:noFill/>
        </p:spPr>
      </p:pic>
      <p:sp>
        <p:nvSpPr>
          <p:cNvPr id="22541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543" name="Picture 15" descr="1247479407_kaczka_krzyzowka_sam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3100"/>
            <a:ext cx="2771775" cy="2638425"/>
          </a:xfrm>
          <a:prstGeom prst="rect">
            <a:avLst/>
          </a:prstGeom>
          <a:noFill/>
        </p:spPr>
      </p:pic>
      <p:pic>
        <p:nvPicPr>
          <p:cNvPr id="22547" name="Picture 19" descr="b2c748efac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3357563"/>
            <a:ext cx="3168650" cy="2168525"/>
          </a:xfrm>
          <a:prstGeom prst="rect">
            <a:avLst/>
          </a:prstGeom>
          <a:noFill/>
        </p:spPr>
      </p:pic>
      <p:pic>
        <p:nvPicPr>
          <p:cNvPr id="22549" name="Picture 21" descr="rusbody133058659879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429000"/>
            <a:ext cx="3060700" cy="1935163"/>
          </a:xfrm>
          <a:prstGeom prst="rect">
            <a:avLst/>
          </a:prstGeom>
          <a:noFill/>
        </p:spPr>
      </p:pic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2484438" y="0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«Назови одним словом»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2051050" y="317500"/>
            <a:ext cx="482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1C2958"/>
                </a:solidFill>
              </a:rPr>
              <a:t>ЖИВОТНЫЕ  СЕВЕРА</a:t>
            </a:r>
          </a:p>
        </p:txBody>
      </p:sp>
      <p:pic>
        <p:nvPicPr>
          <p:cNvPr id="14338" name="Picture 10" descr="mordj-atlanticheskii-podv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0800"/>
            <a:ext cx="3952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4840288" y="765175"/>
            <a:ext cx="3908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ТЮЛЕНЬ.</a:t>
            </a:r>
          </a:p>
          <a:p>
            <a:r>
              <a:rPr lang="ru-RU" sz="1200"/>
              <a:t>Эти животные не одну тысячу лет живут в арктическом регионе. К ним относится гренландский тюлень, отличающийся очень красивым узором на шкуре. Морской заяц — один из самых больших тюленей. Его рост достигает 2,5 метра, а весь чуть-чуть не дотягивает до 400 кг. Обыкновенный тюлень уступает в размерах морскому зайцу, зато имеет очень красивые и выразительные глаза. К этой дружной компании также относится кольчатая нерпа. Она меньше своих собратьев, зато более подвижная и умеет рыть норы в снегу.</a:t>
            </a:r>
            <a:r>
              <a:rPr lang="ru-RU"/>
              <a:t> </a:t>
            </a:r>
          </a:p>
          <a:p>
            <a:endParaRPr lang="ru-RU"/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4787900" y="3644900"/>
            <a:ext cx="41767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Морж.</a:t>
            </a:r>
          </a:p>
          <a:p>
            <a:r>
              <a:rPr lang="ru-RU"/>
              <a:t>- </a:t>
            </a:r>
            <a:r>
              <a:rPr lang="ru-RU" sz="1200"/>
              <a:t>это самый ближайший родственник тюленей. Он, как и они, является ластоногим, но имеет более крупные размеры. Длина его тела приближается к 3 метрам, а вес колеблется в пределах тонны. Ко всему прочему это животное имеет мощные клыки. Они нужны ему для того, чтобы раскапывать морское дно и таким образом добывать себе моллюсков, служащих ему основной пищей. Частенько морж используют свои бивни для самозащиты и нападения на других животных. Ведь он представляет из себя самого настоящего хищника и легко может съесть зазевавшегося тюленя или нерпу.</a:t>
            </a:r>
            <a:r>
              <a:rPr lang="ru-RU"/>
              <a:t> </a:t>
            </a:r>
          </a:p>
        </p:txBody>
      </p:sp>
      <p:pic>
        <p:nvPicPr>
          <p:cNvPr id="14341" name="Picture 14" descr="Тюле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42227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1300994194_arktika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644900"/>
            <a:ext cx="40322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4500563" y="115888"/>
            <a:ext cx="4572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ПЕСЕЦ.</a:t>
            </a:r>
          </a:p>
          <a:p>
            <a:r>
              <a:rPr lang="ru-RU" sz="1400"/>
              <a:t>Животные Арктики многое бы потеряли, если бы среди них не было такого хищника как </a:t>
            </a:r>
            <a:r>
              <a:rPr lang="ru-RU" sz="1400" i="1"/>
              <a:t>песец</a:t>
            </a:r>
            <a:r>
              <a:rPr lang="ru-RU" sz="1400"/>
              <a:t>. Благодаря своему красивому меху, этот зверь известен далеко за пределами холодного региона. Его знают и в Африке, и в Австралии, и в Бразилии — ведь женщины носят песцовые шубы во всех уголках мира. Песец — совсем небольшой зверь. Его вес едва дотягивает до 5 кг, а высота в холке не бывает больше 30см. Но этот малыш очень вынослив и быстр. К тому же он любит путешествовать. Его можно встретить практически во всех уголках Арктики. Он часто сопровождает белого медведя, благоразумно держась от мощного хищника на почтительном расстоянии. 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4356100" y="3573463"/>
            <a:ext cx="47879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ПИНГВИНЫ.</a:t>
            </a:r>
          </a:p>
          <a:p>
            <a:r>
              <a:rPr lang="ru-RU" sz="1200"/>
              <a:t>В высоту они достигают метра и весят около 30 килограммов. Они отличные пловцы и, что удивительно, не намокают в воде. Под водой они машут ластами так, словно птицы крыльями. Чтобы дать жизнь потомству, они покидают море и выбираются на сушу. Это единственные птицы, которые выводят птенцов в суровых условиях вечного льда. Птицы словно закутаны в пуховое одеяло. Кроме того, у них толстый слой жира, который не только спасает от холода, но и служит своеобразной кладовой. На льду пищи для пингвинов нет, и перед высиживанием яиц пингвины набирают дополнительные 6 килограммов жира. Поэтому им так трудно ходить.</a:t>
            </a:r>
          </a:p>
          <a:p>
            <a:r>
              <a:rPr lang="ru-RU" sz="1200"/>
              <a:t>Черно-белая окраска также помогает согреться. Когда светит солнце, перья черного цвета поглощают самое незначительное тепло. Более того, пингвины приспособились ходить в суровых условиях вечного льда, опираясь на пятки и хвост.</a:t>
            </a:r>
          </a:p>
        </p:txBody>
      </p:sp>
      <p:pic>
        <p:nvPicPr>
          <p:cNvPr id="15365" name="Picture 14" descr="Пес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39608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wbear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344488"/>
            <a:ext cx="382428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4140200" y="188913"/>
            <a:ext cx="482441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БЕЛЫЙ МЕДВЕДЬ.</a:t>
            </a:r>
          </a:p>
          <a:p>
            <a:r>
              <a:rPr lang="ru-RU" sz="1400"/>
              <a:t>(</a:t>
            </a:r>
            <a:r>
              <a:rPr lang="ru-RU" sz="1400" i="1"/>
              <a:t>Ursus maritimus) </a:t>
            </a:r>
            <a:r>
              <a:rPr lang="ru-RU" sz="1400"/>
              <a:t>- один из самых крупных наземных хищников нашей планеты. Длинна тела 1,6-3,3 м, масса самцов 400-500 кг. Медведь превосходно плавает и ныряет. Быстро передвигается по льду. Ведет одиночный образ жизни, но иногда встре­чаются группы из 2-5 зверей.</a:t>
            </a:r>
          </a:p>
          <a:p>
            <a:r>
              <a:rPr lang="ru-RU" sz="1400"/>
              <a:t>Белые медведи охотятся на ластоногих, морского зайца и гренландского тюленя, рыбу, птиц и их яйца, реже - гры­зунов, ягоды, мхи и лишайники. Самки залегают в берлоги, которые устраивают на суше с октября до марта-апреля и там выводят обычно 1-3, чаще 1-2 детеныша. До двухлетнего возраста детеныши остаются с медведицей. Максимальная продолжительность жизни белого медведя - 25-30 лет.</a:t>
            </a:r>
          </a:p>
        </p:txBody>
      </p:sp>
      <p:pic>
        <p:nvPicPr>
          <p:cNvPr id="16387" name="Picture 9" descr="Северные олени в тунд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00438"/>
            <a:ext cx="388778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984750" y="3952875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284663" y="3665538"/>
            <a:ext cx="46085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Северный олень.</a:t>
            </a:r>
          </a:p>
          <a:p>
            <a:r>
              <a:rPr lang="ru-RU" sz="1200"/>
              <a:t>Красивое быстрое изящное животное, одетое в тёплую короткую шубку, да ещё имеющее ветвистые рога на голове, является никем иным как северным оленем. Живёт он в холодной тундре, питается ягелем, который ещё называют оленьим мохом, и чувствует себя вполне уютно в арктическом регионе. Северный олень заселяет также и многие острова огромного холодного водоёма. Это животное имеет вес около двухсот килограмм, а высота в холке не превышает полутора метров. У северного оленя очень широкие копыта. Благодаря им, он легко разрывает зимой снег и добирается до жухлой растительности, прячущейся под снежной шубой.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2" descr="C:\Users\Елена\Desktop\фото презентация\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C:\Users\Елена\Desktop\фото презентация\жира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3744913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211638" y="549275"/>
            <a:ext cx="45354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Лев</a:t>
            </a:r>
            <a:r>
              <a:rPr lang="ru-RU"/>
              <a:t> ( </a:t>
            </a:r>
            <a:r>
              <a:rPr lang="ru-RU" i="1"/>
              <a:t>PANTHERA LEO</a:t>
            </a:r>
            <a:r>
              <a:rPr lang="ru-RU"/>
              <a:t>) — вид хищных млекопитающих, один из представителей относящегося к подсемейству больших кошек (</a:t>
            </a:r>
            <a:r>
              <a:rPr lang="ru-RU" i="1"/>
              <a:t>Pantherinae</a:t>
            </a:r>
            <a:r>
              <a:rPr lang="ru-RU"/>
              <a:t>) в составе семейства кошачьих (</a:t>
            </a:r>
            <a:r>
              <a:rPr lang="ru-RU" i="1"/>
              <a:t>Felidae</a:t>
            </a:r>
            <a:r>
              <a:rPr lang="ru-RU"/>
              <a:t>). Является второй по величине после тигра из ныне живущих кошек — вес некоторых самцов может достигать 250 кг.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067175" y="3246438"/>
            <a:ext cx="4897438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Жира́ф</a:t>
            </a:r>
            <a:r>
              <a:rPr lang="ru-RU" sz="1400"/>
              <a:t>  —млекопитающее из отряда парнокопнытных. Является самым высоким наземным животным планеты. Рост жирафа может достигать 5,5 метров, а вес – 900 килограммов. Если к этому прибавить тот факт, что гигант обладает замечательным слухом и зрением, становится понятно, почему жираф может позволить себе так вальяжно разгуливать по африканским просторам. Исполин прекрасно видит, что происходит вокруг. Интересный факт: как спит жираф, впервые было заснято на пленку в 70 годах прошлого века. Очень осторожное животное! Причем спит великан максимум 2 часа в сутки, свернувшись. Но чаще всего жираф спит стоя, засунув голову между ветвями деревьев, чтобы не упасть. Основной, любимой пищей гигантов являются листья. Около 35 килограммов в день.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195513" y="0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C2958"/>
                </a:solidFill>
              </a:rPr>
              <a:t>ЖИВОТНЫЕ  ЖАРКИХ СТРАН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Елена\Desktop\фото презентация\крок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32766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Елена\Desktop\фото презентация\сло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406717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48038" y="190500"/>
            <a:ext cx="56721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Крокоди́лы</a:t>
            </a:r>
            <a:r>
              <a:rPr lang="ru-RU"/>
              <a:t> — отряд водных позвоночных (которых обычно относят к сборной группе «пресмыкающихся»). Все нынешние крокодилы — полуводные хищники, использующие в пищу водных, околоводных и приходящих на водопой животных.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067175" y="2133600"/>
            <a:ext cx="4897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300" b="1"/>
              <a:t>Слоны</a:t>
            </a:r>
            <a:r>
              <a:rPr lang="ru-RU" sz="1300"/>
              <a:t>- сегодня являются самыми крупными сухопутными млекопитающими. Уши африканских слонов очень крупные. Длинные прочные бивни украшают головы не только самцов (как у индийских слонов), но и самок. Кроме бивней, у слонов имеются еще четыре коренных зуба, каждый из которых размерами не уступает кирпичу. В течение жизни слоны шесть раз полностью обновляют зубы. С возрастом зубы слонов становятся слишком чувствительными, и они уходят к болотам в поисках более мягкой растительности. Самая, наверное, главная особенность любого слона – его хобот, который является одновременно носом и верхней губой. Он одинаково виртуозно поднимает и тяжелое бревно, и соломинку. На конце хобота африканского слона два пальцеобразных выроста, приспособленных для удобного захвата, у индийского слона такой «палец» всего один. Слоны – толстокожие животные, в самом прямом смысле этого слова – в некоторых местах толщина их кожи может достигать 3,5-4 сантиметров. Однако это не мешает ей оставаться чрезвычайно чувствительной, ощущая присутствие даже самых мелких насекомых. Чтобы защитить себя от их жалящих укусов или охладиться, слоны обливаются водой, катаются в грязи или в пыли.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:\Users\Елена\Desktop\фото презентация\мор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644900"/>
            <a:ext cx="456088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C:\Users\Елена\Desktop\фото презентация\пин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73463"/>
            <a:ext cx="36004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Users\Елена\Desktop\фото презентация\б.мед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692150"/>
            <a:ext cx="41481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C:\Users\Елена\Desktop\фото презентация\дет.обезьян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692150"/>
            <a:ext cx="25384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908175" y="65088"/>
            <a:ext cx="5616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/>
              <a:t>«Четвертый лишний»</a:t>
            </a:r>
          </a:p>
        </p:txBody>
      </p:sp>
      <p:pic>
        <p:nvPicPr>
          <p:cNvPr id="19465" name="Picture 7" descr="C:\Users\Елена\Desktop\фото презентация\б.мед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692150"/>
            <a:ext cx="41481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Елена\Desktop\фото презентация\жира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4321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Елена\Desktop\фото презентация\ле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89363"/>
            <a:ext cx="368776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Елена\Desktop\фото презентация\сло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89363"/>
            <a:ext cx="36004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411413" y="188913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«Четвертый лишний»</a:t>
            </a:r>
          </a:p>
        </p:txBody>
      </p:sp>
      <p:pic>
        <p:nvPicPr>
          <p:cNvPr id="20488" name="Picture 2" descr="C:\Users\Елена\Desktop\фото презентация\с.олен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684213"/>
            <a:ext cx="33115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Елена\Desktop\фото презентация\жира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2808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Елена\Desktop\фото презентация\ли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2150"/>
            <a:ext cx="27352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Елена\Desktop\фото презентация\медв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6921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Елена\Desktop\фото презентация\заяц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692150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71775" y="115888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«Назови одним словом»</a:t>
            </a:r>
          </a:p>
        </p:txBody>
      </p:sp>
      <p:pic>
        <p:nvPicPr>
          <p:cNvPr id="21511" name="Picture 6" descr="C:\Users\Елена\Desktop\фото презентация\нос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2852738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C:\Users\Елена\Desktop\фото презентация\слон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809875"/>
            <a:ext cx="237648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 descr="C:\Users\Елена\Desktop\фото презентация\тюлень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868863"/>
            <a:ext cx="27717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6" descr="C:\Users\Елена\Desktop\фото презентация\пин.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2138" y="4797425"/>
            <a:ext cx="237648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9" descr="Северные олени в тундр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4525" y="4797425"/>
            <a:ext cx="252095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696</TotalTime>
  <Words>927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 Крокодила Гены</dc:title>
  <dc:creator>Елена</dc:creator>
  <cp:lastModifiedBy>марина</cp:lastModifiedBy>
  <cp:revision>28</cp:revision>
  <dcterms:created xsi:type="dcterms:W3CDTF">2013-10-02T07:51:06Z</dcterms:created>
  <dcterms:modified xsi:type="dcterms:W3CDTF">2013-12-16T18:15:00Z</dcterms:modified>
</cp:coreProperties>
</file>