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Century" pitchFamily="18" charset="0"/>
        <a:ea typeface="ＭＳ ゴシック" pitchFamily="49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Century" pitchFamily="18" charset="0"/>
        <a:ea typeface="ＭＳ ゴシック" pitchFamily="49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Century" pitchFamily="18" charset="0"/>
        <a:ea typeface="ＭＳ ゴシック" pitchFamily="49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Century" pitchFamily="18" charset="0"/>
        <a:ea typeface="ＭＳ ゴシック" pitchFamily="49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Century" pitchFamily="18" charset="0"/>
        <a:ea typeface="ＭＳ ゴシック" pitchFamily="49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Century" pitchFamily="18" charset="0"/>
        <a:ea typeface="ＭＳ ゴシック" pitchFamily="49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Century" pitchFamily="18" charset="0"/>
        <a:ea typeface="ＭＳ ゴシック" pitchFamily="49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Century" pitchFamily="18" charset="0"/>
        <a:ea typeface="ＭＳ ゴシック" pitchFamily="49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Century" pitchFamily="18" charset="0"/>
        <a:ea typeface="ＭＳ ゴシック" pitchFamily="49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CC6600"/>
    <a:srgbClr val="FF9900"/>
    <a:srgbClr val="2D5902"/>
    <a:srgbClr val="005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 autoAdjust="0"/>
    <p:restoredTop sz="9460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altLang="ja-JP" smtClean="0"/>
              <a:t>Образец заголовка</a:t>
            </a:r>
            <a:endParaRPr lang="en-US" altLang="ja-JP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altLang="ja-JP" smtClean="0"/>
              <a:t>Образец подзаголовка</a:t>
            </a:r>
            <a:endParaRPr lang="en-US" altLang="ja-JP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C5DF8C6-DDB5-46C4-92A1-5D26409C38A4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42BD4D-1F8E-4E23-9F7D-897F380AC94A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B42F9-DA9B-49E3-BF01-756F9D5134B3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FDED38-DE9A-40DD-96F7-BECDC4C2344F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EBB6BF-49B9-488B-9DD5-8650EE8B33A7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1930E3-BC25-4D3D-9C8D-256D5ADB563A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9B324E-D5C2-4F27-8F1C-335C6BDF3A95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DEF488-4152-4765-AAD9-15218F3C2DB3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748539-0CE1-468D-8273-47E0F2C80680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454349-2F28-43A8-A997-E7816D952DA4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6786DB-486B-4DCB-8351-04FAAC30DFC5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ja-JP" smtClean="0"/>
              <a:t>Заголовок слайда</a:t>
            </a:r>
            <a:endParaRPr lang="en-US" altLang="ja-JP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ja-JP" smtClean="0"/>
              <a:t>Текст слайда</a:t>
            </a:r>
            <a:endParaRPr lang="en-US" altLang="ja-JP" smtClean="0"/>
          </a:p>
          <a:p>
            <a:pPr lvl="1"/>
            <a:r>
              <a:rPr lang="ru-RU" altLang="ja-JP" smtClean="0"/>
              <a:t>Текст слайда</a:t>
            </a:r>
            <a:endParaRPr lang="en-US" altLang="ja-JP" smtClean="0"/>
          </a:p>
          <a:p>
            <a:pPr lvl="2"/>
            <a:r>
              <a:rPr lang="ru-RU" altLang="ja-JP" smtClean="0"/>
              <a:t>Текст слайда</a:t>
            </a:r>
            <a:endParaRPr lang="en-US" altLang="ja-JP" smtClean="0"/>
          </a:p>
          <a:p>
            <a:pPr lvl="3"/>
            <a:r>
              <a:rPr lang="ru-RU" altLang="ja-JP" smtClean="0"/>
              <a:t>Текст слайда</a:t>
            </a:r>
            <a:endParaRPr lang="en-US" altLang="ja-JP" smtClean="0"/>
          </a:p>
          <a:p>
            <a:pPr lvl="4"/>
            <a:r>
              <a:rPr lang="ru-RU" altLang="ja-JP" smtClean="0"/>
              <a:t>Текст слайда</a:t>
            </a:r>
            <a:endParaRPr lang="en-US" altLang="ja-JP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996633"/>
                </a:solidFill>
                <a:latin typeface="+mn-lt"/>
              </a:defRPr>
            </a:lvl1pPr>
          </a:lstStyle>
          <a:p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996633"/>
                </a:solidFill>
                <a:latin typeface="+mn-lt"/>
              </a:defRPr>
            </a:lvl1pPr>
          </a:lstStyle>
          <a:p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996633"/>
                </a:solidFill>
                <a:latin typeface="+mn-lt"/>
              </a:defRPr>
            </a:lvl1pPr>
          </a:lstStyle>
          <a:p>
            <a:fld id="{46F34883-73C0-418B-B7DF-90B238C1DFB2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rgbClr val="CC66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rgbClr val="CC6600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rgbClr val="CC6600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rgbClr val="CC6600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rgbClr val="CC6600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rgbClr val="CC6600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rgbClr val="CC6600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rgbClr val="CC6600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rgbClr val="CC66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2D5902"/>
        </a:buClr>
        <a:buFont typeface="Wingdings" pitchFamily="2" charset="2"/>
        <a:buChar char=""/>
        <a:defRPr kumimoji="1" sz="3200">
          <a:solidFill>
            <a:srgbClr val="9966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2D5902"/>
        </a:buClr>
        <a:buFont typeface="Wingdings" pitchFamily="2" charset="2"/>
        <a:buChar char=""/>
        <a:defRPr kumimoji="1" sz="2800">
          <a:solidFill>
            <a:srgbClr val="9966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2D5902"/>
        </a:buClr>
        <a:buFont typeface="Wingdings" pitchFamily="2" charset="2"/>
        <a:buChar char=""/>
        <a:defRPr kumimoji="1" sz="2400">
          <a:solidFill>
            <a:srgbClr val="9966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2D5902"/>
        </a:buClr>
        <a:buFont typeface="Wingdings" pitchFamily="2" charset="2"/>
        <a:buChar char=""/>
        <a:defRPr kumimoji="1" sz="2000">
          <a:solidFill>
            <a:srgbClr val="9966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2D5902"/>
        </a:buClr>
        <a:buFont typeface="Wingdings" pitchFamily="2" charset="2"/>
        <a:buChar char=""/>
        <a:defRPr kumimoji="1" sz="2000">
          <a:solidFill>
            <a:srgbClr val="9966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2D5902"/>
        </a:buClr>
        <a:buFont typeface="Wingdings" pitchFamily="2" charset="2"/>
        <a:buChar char=""/>
        <a:defRPr kumimoji="1" sz="2000">
          <a:solidFill>
            <a:srgbClr val="9966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2D5902"/>
        </a:buClr>
        <a:buFont typeface="Wingdings" pitchFamily="2" charset="2"/>
        <a:buChar char=""/>
        <a:defRPr kumimoji="1" sz="2000">
          <a:solidFill>
            <a:srgbClr val="9966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2D5902"/>
        </a:buClr>
        <a:buFont typeface="Wingdings" pitchFamily="2" charset="2"/>
        <a:buChar char=""/>
        <a:defRPr kumimoji="1" sz="2000">
          <a:solidFill>
            <a:srgbClr val="9966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2D5902"/>
        </a:buClr>
        <a:buFont typeface="Wingdings" pitchFamily="2" charset="2"/>
        <a:buChar char=""/>
        <a:defRPr kumimoji="1" sz="2000">
          <a:solidFill>
            <a:srgbClr val="996633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568952" cy="1512168"/>
          </a:xfrm>
        </p:spPr>
        <p:txBody>
          <a:bodyPr/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Осенние фантазии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IMAG04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450217"/>
            <a:ext cx="7056784" cy="4645783"/>
          </a:xfr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AG0437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962" b="962"/>
          <a:stretch>
            <a:fillRect/>
          </a:stretch>
        </p:blipFill>
        <p:spPr>
          <a:xfrm>
            <a:off x="1164711" y="476670"/>
            <a:ext cx="6882222" cy="5472610"/>
          </a:xfr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AG043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3985" b="23985"/>
          <a:stretch>
            <a:fillRect/>
          </a:stretch>
        </p:blipFill>
        <p:spPr>
          <a:xfrm>
            <a:off x="1403648" y="612774"/>
            <a:ext cx="6639884" cy="4979913"/>
          </a:xfr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AG0436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9877" r="19877"/>
          <a:stretch>
            <a:fillRect/>
          </a:stretch>
        </p:blipFill>
        <p:spPr>
          <a:xfrm>
            <a:off x="755576" y="612775"/>
            <a:ext cx="7344816" cy="5508612"/>
          </a:xfr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оформления «Осенний»">
  <a:themeElements>
    <a:clrScheme name="落ち葉と波紋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落ち葉と波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ja-JP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" pitchFamily="18" charset="0"/>
            <a:ea typeface="ＭＳ ゴシック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ja-JP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" pitchFamily="18" charset="0"/>
            <a:ea typeface="ＭＳ ゴシック" pitchFamily="49" charset="-128"/>
          </a:defRPr>
        </a:defPPr>
      </a:lstStyle>
    </a:lnDef>
  </a:objectDefaults>
  <a:extraClrSchemeLst>
    <a:extraClrScheme>
      <a:clrScheme name="落ち葉と波紋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落ち葉と波紋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落ち葉と波紋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落ち葉と波紋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落ち葉と波紋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落ち葉と波紋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落ち葉と波紋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落ち葉と波紋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落ち葉と波紋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落ち葉と波紋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落ち葉と波紋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落ち葉と波紋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«Осенний»</Template>
  <TotalTime>12</TotalTime>
  <Words>2</Words>
  <Application>Microsoft Office PowerPoint</Application>
  <PresentationFormat>Экран (4:3)</PresentationFormat>
  <Paragraphs>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Century</vt:lpstr>
      <vt:lpstr>ＭＳ ゴシック</vt:lpstr>
      <vt:lpstr>Arial</vt:lpstr>
      <vt:lpstr>Wingdings</vt:lpstr>
      <vt:lpstr>Шаблон оформления «Осенний»</vt:lpstr>
      <vt:lpstr>Осенние фантазии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Осенние фантазии</dc:title>
  <dc:creator>Елена</dc:creator>
  <cp:lastModifiedBy>Елена</cp:lastModifiedBy>
  <cp:revision>2</cp:revision>
  <dcterms:created xsi:type="dcterms:W3CDTF">2014-10-20T15:16:21Z</dcterms:created>
  <dcterms:modified xsi:type="dcterms:W3CDTF">2014-10-20T15:28:35Z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TC102499511049</vt:lpwstr>
  </property>
</Properties>
</file>