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228C-4533-42F1-A0C9-3BBD933E38C2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1F66-97A9-4AA0-BE29-B4568C97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 (3)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 (4)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 (5)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</cp:revision>
  <dcterms:created xsi:type="dcterms:W3CDTF">2013-01-26T17:59:33Z</dcterms:created>
  <dcterms:modified xsi:type="dcterms:W3CDTF">2013-01-26T18:14:25Z</dcterms:modified>
</cp:coreProperties>
</file>