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09418-1307-4A08-AE13-060091656733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D0ECC-6D16-43C1-B7CB-65B4701D04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D0ECC-6D16-43C1-B7CB-65B4701D041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24CA-C312-4137-9432-6A5325979039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4B0B-2CBB-4250-903B-656A73CE88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5;&#1074;&#1075;&#1077;&#1085;&#1080;&#1103;\&#1052;&#1086;&#1080;%20&#1076;&#1086;&#1082;&#1091;&#1084;&#1077;&#1085;&#1090;&#1099;\&#1047;&#1072;&#1075;&#1088;&#1091;&#1079;&#1082;&#1080;\ZVUK%25D0%2598-PR%25D0%2598RODY-Sverchki(muzofon.com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5;&#1074;&#1075;&#1077;&#1085;&#1080;&#1103;\&#1052;&#1086;&#1080;%20&#1076;&#1086;&#1082;&#1091;&#1084;&#1077;&#1085;&#1090;&#1099;\&#1047;&#1072;&#1075;&#1088;&#1091;&#1079;&#1082;&#1080;\3D-zvuki-Prirody-Zvuk-vetra(muzofon.com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5;&#1074;&#1075;&#1077;&#1085;&#1080;&#1103;\&#1052;&#1086;&#1080;%20&#1076;&#1086;&#1082;&#1091;&#1084;&#1077;&#1085;&#1090;&#1099;\&#1047;&#1072;&#1075;&#1088;&#1091;&#1079;&#1082;&#1080;\Zvuki_prirody_-_ZHuzhzhanie_zhuka_(iPlayer.fm).mp3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луг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ZVUK%D0%98-PR%D0%98RODY-Sverchki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833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4-tub-ru.yandex.net/i?id=248437931-3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3D-zvuki-Prirody-Zvuk-vetr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13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ook.com.ua/large/201209/459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Zvuki_prirody_-_ZHuzhzhanie_zhuk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18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im0-tub-ru.yandex.net/i?id=412456061-0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</Words>
  <Application>Microsoft Office PowerPoint</Application>
  <PresentationFormat>Экран (4:3)</PresentationFormat>
  <Paragraphs>1</Paragraphs>
  <Slides>4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Евгения</cp:lastModifiedBy>
  <cp:revision>5</cp:revision>
  <dcterms:created xsi:type="dcterms:W3CDTF">2013-10-28T16:46:38Z</dcterms:created>
  <dcterms:modified xsi:type="dcterms:W3CDTF">2013-11-05T15:32:53Z</dcterms:modified>
</cp:coreProperties>
</file>