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CitySmile.ORG_0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928802"/>
            <a:ext cx="48577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На прогулку в сад фруктовый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001056" cy="138499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артикуляционного аппарата 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изучения лексических тем 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дошкольников с общим недоразвитием речи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357694"/>
            <a:ext cx="4572000" cy="230832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работы: Трясунова Т.Б.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№25 </a:t>
            </a:r>
          </a:p>
          <a:p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компенсирующего вида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Петродворцового района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95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611188" y="692150"/>
            <a:ext cx="78486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Рекомендации по проведению 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упражнений  артикуляционной гимнастики:</a:t>
            </a:r>
          </a:p>
          <a:p>
            <a:pPr algn="ctr"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Сказку лучше рассказывать перед большим зеркалом, чтобы в нём хорошо отражались лица взрослого и ребенка.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Выполняя упражнение вместе с ребенком проговаривайте текст чётко, не спеша, доброжелательно.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Желательно проводить артикуляционную гимнастику ежедневно, чтобы вырабатываемые у детей двигательные навыки закреплялись, становились более прочными.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Читайте артикуляционные сказки эмоционально, искренне. Поощряйте усилия ребенка, ему особенно нужна именно ваша поддержка!</a:t>
            </a:r>
          </a:p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76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484438" y="260350"/>
            <a:ext cx="49672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Прекрасен наш фруктовый сад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 нём сливы есть и груши.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Приходит в сад наш Язычок,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Он сказку будет слушать.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00034" y="4714884"/>
            <a:ext cx="5329238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Открывать широко рот и закрывать его.</a:t>
            </a:r>
            <a:endParaRPr lang="ru-RU" altLang="ru-RU" dirty="0">
              <a:latin typeface="Calibri" pitchFamily="34" charset="0"/>
            </a:endParaRPr>
          </a:p>
        </p:txBody>
      </p:sp>
      <p:pic>
        <p:nvPicPr>
          <p:cNvPr id="8197" name="Рисунок 8" descr="IMG_0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928802"/>
            <a:ext cx="213677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9" descr="-PLEhGypTt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290762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0" descr="yLICOZGlmR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571744"/>
            <a:ext cx="4394212" cy="150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83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563938" y="4149725"/>
            <a:ext cx="4464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Видит яблони и сливы,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Вишни, груши есть в саду.</a:t>
            </a:r>
          </a:p>
        </p:txBody>
      </p:sp>
      <p:pic>
        <p:nvPicPr>
          <p:cNvPr id="9220" name="Рисунок 5" descr="b56343e1642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2134910" cy="160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 descr="Sliva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857232"/>
            <a:ext cx="2117942" cy="1589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 descr="1309340781_2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071810"/>
            <a:ext cx="2335248" cy="170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9" descr="0_6e1f7_d8552022_X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1" y="821060"/>
            <a:ext cx="1858932" cy="251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971550" y="5589588"/>
            <a:ext cx="6985000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Улыбнуться, открыть рот. Высунуть узкий язык. Тянуться языком попеременно то к правому уху, то к левому, в медленном темпе.</a:t>
            </a:r>
          </a:p>
        </p:txBody>
      </p:sp>
    </p:spTree>
    <p:extLst>
      <p:ext uri="{BB962C8B-B14F-4D97-AF65-F5344CB8AC3E}">
        <p14:creationId xmlns:p14="http://schemas.microsoft.com/office/powerpoint/2010/main" xmlns="" val="368458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411413" y="4508500"/>
            <a:ext cx="3960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Улыбается деревьям,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Фруктов много соберу!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39750" y="5589588"/>
            <a:ext cx="8208963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Calibri" pitchFamily="34" charset="0"/>
              </a:rPr>
              <a:t> Улыбнуться без напряжения, обнажая передние верхние и нижние зубы.</a:t>
            </a:r>
          </a:p>
        </p:txBody>
      </p:sp>
      <p:pic>
        <p:nvPicPr>
          <p:cNvPr id="10245" name="Рисунок 5" descr="y6fD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840537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451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217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работы:Трясунова Т.Б. Учитель-логопед ГБДОУ №25 Петродворцового района Санкт-Петербурга</dc:title>
  <dc:creator>ОЛЬГА</dc:creator>
  <cp:lastModifiedBy>РВ</cp:lastModifiedBy>
  <cp:revision>6</cp:revision>
  <dcterms:created xsi:type="dcterms:W3CDTF">2013-12-09T16:37:18Z</dcterms:created>
  <dcterms:modified xsi:type="dcterms:W3CDTF">2013-12-15T18:47:05Z</dcterms:modified>
</cp:coreProperties>
</file>