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627313" y="5013325"/>
            <a:ext cx="525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Белка угостит орешком</a:t>
            </a:r>
            <a:r>
              <a:rPr lang="ru-RU" altLang="ru-RU"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5949950"/>
            <a:ext cx="6985000" cy="6461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Рот закрыт. Кончик языка с напряжением поочередно упирается в щеки. На щеках образуются твердые шарики – «орешки»</a:t>
            </a:r>
          </a:p>
        </p:txBody>
      </p:sp>
      <p:pic>
        <p:nvPicPr>
          <p:cNvPr id="29701" name="Рисунок 9" descr="IMG_0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632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8546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771775" y="4437063"/>
            <a:ext cx="4321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 медведь – малинкой.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Сладкой ягодкой лесной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Лакомимся с мишкой.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988" y="6021388"/>
            <a:ext cx="7777162" cy="6461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Рот открыт. Выполнять медленные движения широким языком сверху вниз, облизывая верхнюю губу. Нижняя челюсть остается неподвижной</a:t>
            </a:r>
            <a:r>
              <a:rPr lang="ru-RU" dirty="0">
                <a:latin typeface="+mn-lt"/>
              </a:rPr>
              <a:t>! </a:t>
            </a:r>
          </a:p>
        </p:txBody>
      </p:sp>
      <p:pic>
        <p:nvPicPr>
          <p:cNvPr id="30725" name="Рисунок 7" descr="IMG_0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6877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555875" y="3573463"/>
            <a:ext cx="3887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Вдруг поднялся ветерок, -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Задрожал наш язычок.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988" y="4508500"/>
            <a:ext cx="7489825" cy="6477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Вдохнуть через нос, на выдох дуть на язык, чтобы он «задрожал» и получилась вибрация.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2555875" y="5229225"/>
            <a:ext cx="352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Листик с дерева упал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Наш язык широким стал.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988" y="6092825"/>
            <a:ext cx="7632700" cy="6461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Улыбнуться, приоткрыть рот. Положить широкий язык на нижнюю губу. Язык расслаблен и, по возможности, неподвижен.</a:t>
            </a:r>
          </a:p>
        </p:txBody>
      </p:sp>
      <p:pic>
        <p:nvPicPr>
          <p:cNvPr id="31751" name="Рисунок 9" descr="IMG_0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848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74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0" descr="Рисунок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1763713" y="981075"/>
            <a:ext cx="55451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Листья падают с деревьев, -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Листопадная игра.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Значит диким всем животным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 зиме готовиться пора.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313" y="3573463"/>
            <a:ext cx="6407150" cy="6461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Рот открыть, улыбнуться. Тянуться языком попеременно то к носу, то к подбородку. Рот при этом не закрывать.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207498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188913"/>
            <a:ext cx="2740025" cy="20875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113" y="188913"/>
            <a:ext cx="2952750" cy="2119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325" y="188913"/>
            <a:ext cx="2808288" cy="2119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50" y="2420938"/>
            <a:ext cx="2808288" cy="18938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2138" y="2420938"/>
            <a:ext cx="2879725" cy="18716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325" y="2420938"/>
            <a:ext cx="2808288" cy="18510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Рисунок 16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950" y="4437063"/>
            <a:ext cx="2820988" cy="19446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8" name="Рисунок 17" descr="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2138" y="4437063"/>
            <a:ext cx="2879725" cy="19605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" name="Рисунок 18" descr="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325" y="4437063"/>
            <a:ext cx="2808288" cy="1992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671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258888" y="1125538"/>
            <a:ext cx="7200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Надеемся, что данные артикуляционные упражнения помогут подготовить речевой аппарат к правильному произношению звуков, а сказочный сюжет будет интересен для детей.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717032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внимание ! =)</a:t>
            </a:r>
          </a:p>
        </p:txBody>
      </p:sp>
    </p:spTree>
    <p:extLst>
      <p:ext uri="{BB962C8B-B14F-4D97-AF65-F5344CB8AC3E}">
        <p14:creationId xmlns="" xmlns:p14="http://schemas.microsoft.com/office/powerpoint/2010/main" val="2867250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188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РВ</cp:lastModifiedBy>
  <cp:revision>8</cp:revision>
  <dcterms:created xsi:type="dcterms:W3CDTF">2013-12-09T16:24:09Z</dcterms:created>
  <dcterms:modified xsi:type="dcterms:W3CDTF">2013-12-17T15:40:10Z</dcterms:modified>
</cp:coreProperties>
</file>