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1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428604"/>
            <a:ext cx="837101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Приключение Язычка в осеннем лесу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786182" y="3357562"/>
            <a:ext cx="5143536" cy="278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Автор работы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: Трясунова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Т.Б.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ГБДОУ №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25 компенсирующего вида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Петродворцового района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  <a:p>
            <a:pPr eaLnBrk="1" hangingPunct="1"/>
            <a:endParaRPr lang="ru-RU" altLang="ru-RU" dirty="0"/>
          </a:p>
        </p:txBody>
      </p:sp>
      <p:pic>
        <p:nvPicPr>
          <p:cNvPr id="4" name="Рисунок 8" descr="IMG_0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31" t="24296" r="53827" b="2918"/>
          <a:stretch>
            <a:fillRect/>
          </a:stretch>
        </p:blipFill>
        <p:spPr bwMode="auto">
          <a:xfrm>
            <a:off x="1071538" y="2428868"/>
            <a:ext cx="2000264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5515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Рисунок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971550" y="620713"/>
            <a:ext cx="7848600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Рекомендации по проведению </a:t>
            </a:r>
          </a:p>
          <a:p>
            <a:pPr algn="ctr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упражнений  артикуляционной гимнастики:</a:t>
            </a:r>
          </a:p>
          <a:p>
            <a:pPr algn="ctr" eaLnBrk="1" hangingPunct="1"/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Сказку лучше рассказывать перед большим зеркалом, чтобы в нём хорошо отражались лица взрослого и ребенка.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Выполняя упражнение вместе с ребенком проговаривайте текст чётко, не спеша, доброжелательно.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Желательно проводить артикуляционную гимнастику ежедневно, чтобы вырабатываемые у детей двигательные навыки закреплялись, становились более прочными.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Артикуляционную гимнастику выполняют сидя, так как в таком положении у ребенка прямая спина, тело не напряжено, руки и ноги находятся в спокойном положении.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Читайте артикуляционные сказки эмоционально, искренне. Поощряйте усилия ребенка, ему особенно нужна именно ваша поддержка!</a:t>
            </a:r>
          </a:p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4408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2627313" y="4941888"/>
            <a:ext cx="47529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Язычок гулять выходит, 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В лес дремучий он приходит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2988" y="6308725"/>
            <a:ext cx="4681537" cy="3698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+mn-lt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Открывать широко рот и закрывать его.</a:t>
            </a:r>
          </a:p>
        </p:txBody>
      </p:sp>
      <p:pic>
        <p:nvPicPr>
          <p:cNvPr id="23556" name="Рисунок 8" descr="IMG_0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7488238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39544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 descr="Рисунок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2771775" y="4581525"/>
            <a:ext cx="48244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Смотрит он по сторонам -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Здесь лиса, а тут кабан.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2988" y="5949950"/>
            <a:ext cx="7058025" cy="6461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Улыбнуться, открыть рот. Высунуть узкий язык. Тянуться языком попеременно то к правому уху, то к левому, в медленном темпе.</a:t>
            </a:r>
          </a:p>
        </p:txBody>
      </p:sp>
      <p:pic>
        <p:nvPicPr>
          <p:cNvPr id="24581" name="Рисунок 8" descr="IMG_000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8913"/>
            <a:ext cx="74168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76606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Рисунок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3059113" y="5013325"/>
            <a:ext cx="3816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Там зайчата и зайчиха</a:t>
            </a:r>
            <a:r>
              <a:rPr lang="ru-RU" altLang="ru-RU">
                <a:latin typeface="Calibri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2988" y="6021388"/>
            <a:ext cx="7129462" cy="64611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+mn-lt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Улыбнуться, открыть рот. Кончик языка медленно переводить из одного уголка рта в другой.</a:t>
            </a:r>
          </a:p>
        </p:txBody>
      </p:sp>
      <p:pic>
        <p:nvPicPr>
          <p:cNvPr id="25605" name="Рисунок 6" descr="IMG_00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7272338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92918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</TotalTime>
  <Words>205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РВ</cp:lastModifiedBy>
  <cp:revision>6</cp:revision>
  <dcterms:created xsi:type="dcterms:W3CDTF">2013-12-09T16:24:09Z</dcterms:created>
  <dcterms:modified xsi:type="dcterms:W3CDTF">2013-12-17T15:34:08Z</dcterms:modified>
</cp:coreProperties>
</file>