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matematika_carica_nau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7727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на развитие фонематического анализа и синтеза.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«Твердый - мягкий»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«Угадай слово»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«Подбери слово к схеме»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matematika_carica_nau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7727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14488"/>
          <a:ext cx="4357718" cy="4143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041"/>
                <a:gridCol w="1464479"/>
                <a:gridCol w="1500198"/>
              </a:tblGrid>
              <a:tr h="10358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Рисунок 36" descr="А-ног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B5B4B2"/>
              </a:clrFrom>
              <a:clrTo>
                <a:srgbClr val="B5B4B2">
                  <a:alpha val="0"/>
                </a:srgbClr>
              </a:clrTo>
            </a:clrChange>
          </a:blip>
          <a:srcRect t="59791" r="47014"/>
          <a:stretch>
            <a:fillRect/>
          </a:stretch>
        </p:blipFill>
        <p:spPr>
          <a:xfrm>
            <a:off x="3286116" y="3857628"/>
            <a:ext cx="1000131" cy="928694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57158" y="1785926"/>
            <a:ext cx="4214842" cy="4143404"/>
            <a:chOff x="500034" y="2214554"/>
            <a:chExt cx="4214842" cy="4143404"/>
          </a:xfrm>
        </p:grpSpPr>
        <p:pic>
          <p:nvPicPr>
            <p:cNvPr id="5" name="Рисунок 4" descr="bdd9fd48be708368.jpe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34" t="15113" r="13400" b="5541"/>
            <a:stretch>
              <a:fillRect/>
            </a:stretch>
          </p:blipFill>
          <p:spPr>
            <a:xfrm>
              <a:off x="500034" y="2285992"/>
              <a:ext cx="1214478" cy="879449"/>
            </a:xfrm>
            <a:prstGeom prst="rect">
              <a:avLst/>
            </a:prstGeom>
          </p:spPr>
        </p:pic>
        <p:pic>
          <p:nvPicPr>
            <p:cNvPr id="6" name="Рисунок 5" descr="ogurec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10" y="4214818"/>
              <a:ext cx="1055686" cy="1055686"/>
            </a:xfrm>
            <a:prstGeom prst="rect">
              <a:avLst/>
            </a:prstGeom>
          </p:spPr>
        </p:pic>
        <p:pic>
          <p:nvPicPr>
            <p:cNvPr id="8" name="Рисунок 7" descr="0_8b4d9_76d0a41_X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34" y="3214686"/>
              <a:ext cx="1210353" cy="908571"/>
            </a:xfrm>
            <a:prstGeom prst="rect">
              <a:avLst/>
            </a:prstGeom>
          </p:spPr>
        </p:pic>
        <p:pic>
          <p:nvPicPr>
            <p:cNvPr id="30" name="Рисунок 29" descr="140903_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10" y="5357826"/>
              <a:ext cx="928694" cy="928694"/>
            </a:xfrm>
            <a:prstGeom prst="rect">
              <a:avLst/>
            </a:prstGeom>
          </p:spPr>
        </p:pic>
        <p:pic>
          <p:nvPicPr>
            <p:cNvPr id="32" name="Рисунок 31" descr="Безимени-1.gif"/>
            <p:cNvPicPr>
              <a:picLocks noChangeAspect="1"/>
            </p:cNvPicPr>
            <p:nvPr/>
          </p:nvPicPr>
          <p:blipFill>
            <a:blip r:embed="rId8"/>
            <a:srcRect l="17969" t="20312" r="47656" b="56250"/>
            <a:stretch>
              <a:fillRect/>
            </a:stretch>
          </p:blipFill>
          <p:spPr>
            <a:xfrm>
              <a:off x="1928794" y="2571744"/>
              <a:ext cx="1285884" cy="438370"/>
            </a:xfrm>
            <a:prstGeom prst="rect">
              <a:avLst/>
            </a:prstGeom>
          </p:spPr>
        </p:pic>
        <p:pic>
          <p:nvPicPr>
            <p:cNvPr id="33" name="Рисунок 32" descr="0003-002-Begemot.pn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286124"/>
              <a:ext cx="1328070" cy="943201"/>
            </a:xfrm>
            <a:prstGeom prst="rect">
              <a:avLst/>
            </a:prstGeom>
          </p:spPr>
        </p:pic>
        <p:pic>
          <p:nvPicPr>
            <p:cNvPr id="34" name="Рисунок 33" descr="bird22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4357694"/>
              <a:ext cx="1071570" cy="859935"/>
            </a:xfrm>
            <a:prstGeom prst="rect">
              <a:avLst/>
            </a:prstGeom>
          </p:spPr>
        </p:pic>
        <p:pic>
          <p:nvPicPr>
            <p:cNvPr id="35" name="Рисунок 34" descr="preview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5286388"/>
              <a:ext cx="1071570" cy="1071570"/>
            </a:xfrm>
            <a:prstGeom prst="rect">
              <a:avLst/>
            </a:prstGeom>
          </p:spPr>
        </p:pic>
        <p:pic>
          <p:nvPicPr>
            <p:cNvPr id="36" name="Рисунок 35" descr="aktikvarnaya-kniga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5357826"/>
              <a:ext cx="902524" cy="902524"/>
            </a:xfrm>
            <a:prstGeom prst="rect">
              <a:avLst/>
            </a:prstGeom>
          </p:spPr>
        </p:pic>
        <p:pic>
          <p:nvPicPr>
            <p:cNvPr id="38" name="Рисунок 37" descr="D4C5E45CCC1A87D1picture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28992" y="3286124"/>
              <a:ext cx="1285884" cy="1000123"/>
            </a:xfrm>
            <a:prstGeom prst="rect">
              <a:avLst/>
            </a:prstGeom>
          </p:spPr>
        </p:pic>
        <p:pic>
          <p:nvPicPr>
            <p:cNvPr id="39" name="Рисунок 38" descr="328943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4678" y="2214554"/>
              <a:ext cx="1476368" cy="1032083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214282" y="1714488"/>
            <a:ext cx="1428760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43042" y="1714488"/>
            <a:ext cx="1428760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2786058"/>
            <a:ext cx="1428760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3714752"/>
            <a:ext cx="1428760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4786322"/>
            <a:ext cx="1428760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1714488"/>
            <a:ext cx="150019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71802" y="4786322"/>
            <a:ext cx="150019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1802" y="3714752"/>
            <a:ext cx="150019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2" y="2786058"/>
            <a:ext cx="150019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43042" y="3786190"/>
            <a:ext cx="1428760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43042" y="2786058"/>
            <a:ext cx="1428760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43042" y="4786322"/>
            <a:ext cx="1428760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214942" y="1714488"/>
          <a:ext cx="3714792" cy="4143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264"/>
                <a:gridCol w="1238264"/>
                <a:gridCol w="1238264"/>
              </a:tblGrid>
              <a:tr h="9887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5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5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4" name="Группа 63"/>
          <p:cNvGrpSpPr/>
          <p:nvPr/>
        </p:nvGrpSpPr>
        <p:grpSpPr>
          <a:xfrm>
            <a:off x="5286381" y="1714488"/>
            <a:ext cx="3600506" cy="4071966"/>
            <a:chOff x="5286381" y="1714488"/>
            <a:chExt cx="3600506" cy="4071966"/>
          </a:xfrm>
        </p:grpSpPr>
        <p:pic>
          <p:nvPicPr>
            <p:cNvPr id="31" name="Рисунок 30" descr="t9onFj0InPo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4329" t="9375" b="27083"/>
            <a:stretch>
              <a:fillRect/>
            </a:stretch>
          </p:blipFill>
          <p:spPr>
            <a:xfrm>
              <a:off x="5357818" y="3857628"/>
              <a:ext cx="935265" cy="860532"/>
            </a:xfrm>
            <a:prstGeom prst="rect">
              <a:avLst/>
            </a:prstGeom>
          </p:spPr>
        </p:pic>
        <p:pic>
          <p:nvPicPr>
            <p:cNvPr id="52" name="Рисунок 51" descr="17d0d4ed9e550e4bf875caa5027c009b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527" r="2051" b="41770"/>
            <a:stretch>
              <a:fillRect/>
            </a:stretch>
          </p:blipFill>
          <p:spPr>
            <a:xfrm>
              <a:off x="5429256" y="2714620"/>
              <a:ext cx="857256" cy="1019586"/>
            </a:xfrm>
            <a:prstGeom prst="rect">
              <a:avLst/>
            </a:prstGeom>
          </p:spPr>
        </p:pic>
        <p:pic>
          <p:nvPicPr>
            <p:cNvPr id="53" name="Рисунок 52" descr="03875824_zi_fashion_nomad.jpg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798" r="37821"/>
            <a:stretch>
              <a:fillRect/>
            </a:stretch>
          </p:blipFill>
          <p:spPr>
            <a:xfrm>
              <a:off x="6858016" y="1785926"/>
              <a:ext cx="357190" cy="954617"/>
            </a:xfrm>
            <a:prstGeom prst="rect">
              <a:avLst/>
            </a:prstGeom>
          </p:spPr>
        </p:pic>
        <p:pic>
          <p:nvPicPr>
            <p:cNvPr id="54" name="Рисунок 53" descr="detskaja-jeleznaja-doroga-ez-tek-rojdestvenskiy-poezd.jpg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7500" t="33750" r="14999" b="32500"/>
            <a:stretch>
              <a:fillRect/>
            </a:stretch>
          </p:blipFill>
          <p:spPr>
            <a:xfrm>
              <a:off x="5286381" y="4929198"/>
              <a:ext cx="1143007" cy="857256"/>
            </a:xfrm>
            <a:prstGeom prst="rect">
              <a:avLst/>
            </a:prstGeom>
          </p:spPr>
        </p:pic>
        <p:pic>
          <p:nvPicPr>
            <p:cNvPr id="55" name="Рисунок 54" descr="polza-persikov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t="11628" r="17781" b="18604"/>
            <a:stretch>
              <a:fillRect/>
            </a:stretch>
          </p:blipFill>
          <p:spPr>
            <a:xfrm>
              <a:off x="6500826" y="2786058"/>
              <a:ext cx="1143008" cy="928694"/>
            </a:xfrm>
            <a:prstGeom prst="rect">
              <a:avLst/>
            </a:prstGeom>
          </p:spPr>
        </p:pic>
        <p:pic>
          <p:nvPicPr>
            <p:cNvPr id="56" name="Рисунок 55" descr="shop_property_file_465_134.jpg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125" t="6250" r="7812" b="7812"/>
            <a:stretch>
              <a:fillRect/>
            </a:stretch>
          </p:blipFill>
          <p:spPr>
            <a:xfrm>
              <a:off x="5429256" y="1714488"/>
              <a:ext cx="962465" cy="928694"/>
            </a:xfrm>
            <a:prstGeom prst="rect">
              <a:avLst/>
            </a:prstGeom>
          </p:spPr>
        </p:pic>
        <p:pic>
          <p:nvPicPr>
            <p:cNvPr id="57" name="Рисунок 56" descr="1346103725_taurus_pt_92-8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388" y="3857628"/>
              <a:ext cx="1266719" cy="842944"/>
            </a:xfrm>
            <a:prstGeom prst="rect">
              <a:avLst/>
            </a:prstGeom>
          </p:spPr>
        </p:pic>
        <p:pic>
          <p:nvPicPr>
            <p:cNvPr id="58" name="Рисунок 57" descr="1304167581_apelsin.jp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350" t="6022" r="8149" b="17335"/>
            <a:stretch>
              <a:fillRect/>
            </a:stretch>
          </p:blipFill>
          <p:spPr>
            <a:xfrm>
              <a:off x="6500827" y="4786322"/>
              <a:ext cx="1143008" cy="915374"/>
            </a:xfrm>
            <a:prstGeom prst="rect">
              <a:avLst/>
            </a:prstGeom>
          </p:spPr>
        </p:pic>
        <p:pic>
          <p:nvPicPr>
            <p:cNvPr id="59" name="Рисунок 58" descr="imgpreview.jpg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17" t="7317" r="12194" b="12194"/>
            <a:stretch>
              <a:fillRect/>
            </a:stretch>
          </p:blipFill>
          <p:spPr>
            <a:xfrm>
              <a:off x="7929586" y="1785926"/>
              <a:ext cx="857256" cy="857256"/>
            </a:xfrm>
            <a:prstGeom prst="rect">
              <a:avLst/>
            </a:prstGeom>
          </p:spPr>
        </p:pic>
        <p:pic>
          <p:nvPicPr>
            <p:cNvPr id="60" name="Рисунок 59" descr="IMG_0714.jp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6F6F4"/>
                </a:clrFrom>
                <a:clrTo>
                  <a:srgbClr val="F6F6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5272" y="2786058"/>
              <a:ext cx="1171615" cy="781076"/>
            </a:xfrm>
            <a:prstGeom prst="rect">
              <a:avLst/>
            </a:prstGeom>
          </p:spPr>
        </p:pic>
        <p:pic>
          <p:nvPicPr>
            <p:cNvPr id="61" name="Рисунок 60" descr="tomat_html_6d1d1bb9.jp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039" t="16912" r="23666" b="19669"/>
            <a:stretch>
              <a:fillRect/>
            </a:stretch>
          </p:blipFill>
          <p:spPr>
            <a:xfrm>
              <a:off x="7858148" y="3714752"/>
              <a:ext cx="928694" cy="993487"/>
            </a:xfrm>
            <a:prstGeom prst="rect">
              <a:avLst/>
            </a:prstGeom>
          </p:spPr>
        </p:pic>
        <p:pic>
          <p:nvPicPr>
            <p:cNvPr id="62" name="Рисунок 61" descr="1506_1.jp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043" t="10625" r="17636" b="12500"/>
            <a:stretch>
              <a:fillRect/>
            </a:stretch>
          </p:blipFill>
          <p:spPr>
            <a:xfrm>
              <a:off x="7929586" y="4929198"/>
              <a:ext cx="940890" cy="857256"/>
            </a:xfrm>
            <a:prstGeom prst="rect">
              <a:avLst/>
            </a:prstGeom>
          </p:spPr>
        </p:pic>
      </p:grpSp>
      <p:sp>
        <p:nvSpPr>
          <p:cNvPr id="66" name="Прямоугольник 65"/>
          <p:cNvSpPr/>
          <p:nvPr/>
        </p:nvSpPr>
        <p:spPr>
          <a:xfrm>
            <a:off x="5214942" y="1714488"/>
            <a:ext cx="1214446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15272" y="1714488"/>
            <a:ext cx="1214446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14942" y="2714620"/>
            <a:ext cx="121444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3786190"/>
            <a:ext cx="1214446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14942" y="4786322"/>
            <a:ext cx="121444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429388" y="1714488"/>
            <a:ext cx="1285884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715272" y="4786322"/>
            <a:ext cx="121444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715272" y="3714752"/>
            <a:ext cx="121444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715272" y="2714620"/>
            <a:ext cx="1214446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29388" y="4786322"/>
            <a:ext cx="1285884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429388" y="3714752"/>
            <a:ext cx="1285884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429388" y="2714620"/>
            <a:ext cx="1285884" cy="10001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-13727" y="0"/>
            <a:ext cx="9157727" cy="6858000"/>
            <a:chOff x="-13727" y="0"/>
            <a:chExt cx="9157727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-13727" y="0"/>
              <a:ext cx="9157727" cy="6858000"/>
              <a:chOff x="0" y="0"/>
              <a:chExt cx="9157727" cy="6858000"/>
            </a:xfrm>
          </p:grpSpPr>
          <p:pic>
            <p:nvPicPr>
              <p:cNvPr id="3" name="Рисунок 2" descr="matematika_carica_nauk_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9157727" cy="6858000"/>
              </a:xfrm>
              <a:prstGeom prst="rect">
                <a:avLst/>
              </a:prstGeom>
            </p:spPr>
          </p:pic>
          <p:grpSp>
            <p:nvGrpSpPr>
              <p:cNvPr id="31" name="Группа 30"/>
              <p:cNvGrpSpPr/>
              <p:nvPr/>
            </p:nvGrpSpPr>
            <p:grpSpPr>
              <a:xfrm>
                <a:off x="214282" y="4429132"/>
                <a:ext cx="7715304" cy="2214578"/>
                <a:chOff x="214282" y="4429132"/>
                <a:chExt cx="7715304" cy="2214578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214282" y="4429132"/>
                  <a:ext cx="7715304" cy="2214578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8" name="Группа 27"/>
                <p:cNvGrpSpPr/>
                <p:nvPr/>
              </p:nvGrpSpPr>
              <p:grpSpPr>
                <a:xfrm>
                  <a:off x="285720" y="4429132"/>
                  <a:ext cx="7215238" cy="2000264"/>
                  <a:chOff x="285720" y="4429132"/>
                  <a:chExt cx="7215238" cy="2214578"/>
                </a:xfrm>
              </p:grpSpPr>
              <p:pic>
                <p:nvPicPr>
                  <p:cNvPr id="2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0324" t="40689" r="31082" b="29038"/>
                  <a:stretch>
                    <a:fillRect/>
                  </a:stretch>
                </p:blipFill>
                <p:spPr bwMode="auto">
                  <a:xfrm>
                    <a:off x="285720" y="4429132"/>
                    <a:ext cx="5715040" cy="2214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8088" t="22134" r="12039" b="26108"/>
                  <a:stretch>
                    <a:fillRect/>
                  </a:stretch>
                </p:blipFill>
                <p:spPr bwMode="auto">
                  <a:xfrm>
                    <a:off x="5929322" y="4429132"/>
                    <a:ext cx="1571636" cy="2214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253" t="28328" r="13182" b="38469"/>
            <a:stretch>
              <a:fillRect/>
            </a:stretch>
          </p:blipFill>
          <p:spPr bwMode="auto">
            <a:xfrm>
              <a:off x="6215074" y="2071678"/>
              <a:ext cx="1785950" cy="155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310" t="28328" r="41112" b="38469"/>
            <a:stretch>
              <a:fillRect/>
            </a:stretch>
          </p:blipFill>
          <p:spPr bwMode="auto">
            <a:xfrm>
              <a:off x="4143372" y="1857364"/>
              <a:ext cx="1571636" cy="222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564" t="28328" r="58055" b="38469"/>
            <a:stretch>
              <a:fillRect/>
            </a:stretch>
          </p:blipFill>
          <p:spPr bwMode="auto">
            <a:xfrm>
              <a:off x="2214546" y="1714488"/>
              <a:ext cx="150019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78" t="28328" r="72802" b="38469"/>
            <a:stretch>
              <a:fillRect/>
            </a:stretch>
          </p:blipFill>
          <p:spPr bwMode="auto">
            <a:xfrm>
              <a:off x="214282" y="1714488"/>
              <a:ext cx="154306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214282" y="928670"/>
            <a:ext cx="1714512" cy="3770263"/>
            <a:chOff x="214282" y="1000108"/>
            <a:chExt cx="1714512" cy="37702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071678"/>
              <a:ext cx="1714512" cy="22145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0034" y="1000108"/>
              <a:ext cx="1214446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39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к</a:t>
              </a:r>
              <a:endParaRPr lang="ru-RU" sz="23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14546" y="1000108"/>
            <a:ext cx="1714512" cy="3770263"/>
            <a:chOff x="2214546" y="1071546"/>
            <a:chExt cx="1714512" cy="37702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214546" y="2071678"/>
              <a:ext cx="1714512" cy="22145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28860" y="1071546"/>
              <a:ext cx="1214446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39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  <a:endParaRPr lang="ru-RU" sz="23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14810" y="1071546"/>
            <a:ext cx="1714512" cy="3770263"/>
            <a:chOff x="4214810" y="1142984"/>
            <a:chExt cx="1714512" cy="37702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14810" y="2071678"/>
              <a:ext cx="1714512" cy="22145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00562" y="1142984"/>
              <a:ext cx="1214446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3900" b="1" dirty="0" err="1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ш</a:t>
              </a:r>
              <a:endParaRPr lang="ru-RU" sz="23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15074" y="1000108"/>
            <a:ext cx="1714512" cy="3770263"/>
            <a:chOff x="6215074" y="1071546"/>
            <a:chExt cx="1714512" cy="37702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215074" y="2071678"/>
              <a:ext cx="1714512" cy="22145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1071546"/>
              <a:ext cx="1214446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39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а</a:t>
              </a:r>
              <a:endParaRPr lang="ru-RU" sz="239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1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48"/>
          <p:cNvGrpSpPr/>
          <p:nvPr/>
        </p:nvGrpSpPr>
        <p:grpSpPr>
          <a:xfrm>
            <a:off x="-1" y="0"/>
            <a:ext cx="9157727" cy="6858000"/>
            <a:chOff x="-1" y="0"/>
            <a:chExt cx="9157727" cy="6858000"/>
          </a:xfrm>
        </p:grpSpPr>
        <p:pic>
          <p:nvPicPr>
            <p:cNvPr id="2" name="Рисунок 1" descr="matematika_carica_nauk_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9157727" cy="6858000"/>
            </a:xfrm>
            <a:prstGeom prst="rect">
              <a:avLst/>
            </a:prstGeom>
          </p:spPr>
        </p:pic>
        <p:pic>
          <p:nvPicPr>
            <p:cNvPr id="3" name="Рисунок 2" descr="tomat_html_6d1d1bb9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879" t="16912" r="24719" b="18290"/>
            <a:stretch>
              <a:fillRect/>
            </a:stretch>
          </p:blipFill>
          <p:spPr>
            <a:xfrm>
              <a:off x="0" y="2643182"/>
              <a:ext cx="1714512" cy="1790713"/>
            </a:xfrm>
            <a:prstGeom prst="rect">
              <a:avLst/>
            </a:prstGeom>
          </p:spPr>
        </p:pic>
        <p:pic>
          <p:nvPicPr>
            <p:cNvPr id="5" name="Рисунок 4" descr="63043533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01" t="27197" r="35500" b="34100"/>
            <a:stretch>
              <a:fillRect/>
            </a:stretch>
          </p:blipFill>
          <p:spPr>
            <a:xfrm>
              <a:off x="7676641" y="3000372"/>
              <a:ext cx="1467359" cy="1357322"/>
            </a:xfrm>
            <a:prstGeom prst="rect">
              <a:avLst/>
            </a:prstGeom>
          </p:spPr>
        </p:pic>
        <p:pic>
          <p:nvPicPr>
            <p:cNvPr id="6" name="Рисунок 5" descr="c-12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77" t="730" r="1953" b="51353"/>
            <a:stretch>
              <a:fillRect/>
            </a:stretch>
          </p:blipFill>
          <p:spPr>
            <a:xfrm>
              <a:off x="428596" y="1357298"/>
              <a:ext cx="2143108" cy="1590048"/>
            </a:xfrm>
            <a:prstGeom prst="rect">
              <a:avLst/>
            </a:prstGeom>
          </p:spPr>
        </p:pic>
        <p:pic>
          <p:nvPicPr>
            <p:cNvPr id="7" name="Рисунок 6" descr="Crab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722" b="8452"/>
            <a:stretch>
              <a:fillRect/>
            </a:stretch>
          </p:blipFill>
          <p:spPr>
            <a:xfrm>
              <a:off x="6786578" y="1428736"/>
              <a:ext cx="1714512" cy="1471507"/>
            </a:xfrm>
            <a:prstGeom prst="rect">
              <a:avLst/>
            </a:prstGeom>
          </p:spPr>
        </p:pic>
        <p:pic>
          <p:nvPicPr>
            <p:cNvPr id="8" name="Рисунок 7" descr="imgpreview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50" t="11250" r="13749" b="9999"/>
            <a:stretch>
              <a:fillRect/>
            </a:stretch>
          </p:blipFill>
          <p:spPr>
            <a:xfrm>
              <a:off x="1214414" y="4000504"/>
              <a:ext cx="1428760" cy="1500198"/>
            </a:xfrm>
            <a:prstGeom prst="rect">
              <a:avLst/>
            </a:prstGeom>
          </p:spPr>
        </p:pic>
        <p:pic>
          <p:nvPicPr>
            <p:cNvPr id="9" name="Рисунок 8" descr="60199316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500" t="5737" r="34062" b="73361"/>
            <a:stretch>
              <a:fillRect/>
            </a:stretch>
          </p:blipFill>
          <p:spPr>
            <a:xfrm>
              <a:off x="6357950" y="4572008"/>
              <a:ext cx="1785950" cy="121444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786050" y="2214554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86050" y="6072206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86050" y="5286388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86050" y="3000372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86050" y="3714752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4500570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3214678" y="2214554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214810" y="2214554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5286380" y="2214554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4286248" y="300037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3786182" y="3000372"/>
              <a:ext cx="428628" cy="428628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5286380" y="300037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3286116" y="300037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5786446" y="300037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2786050" y="300037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5643570" y="6072206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4929190" y="6072206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4286248" y="6072206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3643306" y="6072206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3000364" y="6072206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3643306" y="5286388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4929190" y="5286388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5643570" y="5286388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4286248" y="5286388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3000364" y="5286388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5572132" y="371475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4714876" y="371475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3857620" y="371475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3000364" y="371475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4714876" y="4500570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3857620" y="4500570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5572132" y="4500570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3000364" y="4500570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4786314" y="300037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5" name="Рисунок 44" descr="other-vector_1335896047681.jpe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81" r="20244" b="38542"/>
            <a:stretch>
              <a:fillRect/>
            </a:stretch>
          </p:blipFill>
          <p:spPr>
            <a:xfrm>
              <a:off x="214282" y="4929198"/>
              <a:ext cx="1214446" cy="1666323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2786050" y="1571612"/>
              <a:ext cx="3429024" cy="5000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Блок-схема: узел 46"/>
            <p:cNvSpPr/>
            <p:nvPr/>
          </p:nvSpPr>
          <p:spPr>
            <a:xfrm>
              <a:off x="4929190" y="157161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Блок-схема: узел 47"/>
            <p:cNvSpPr/>
            <p:nvPr/>
          </p:nvSpPr>
          <p:spPr>
            <a:xfrm>
              <a:off x="3571868" y="157161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4214810" y="1571612"/>
              <a:ext cx="428628" cy="42862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5643570" y="1571612"/>
              <a:ext cx="428628" cy="42862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3000364" y="1571612"/>
              <a:ext cx="428628" cy="428628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0" name="Стрелка вправо 149"/>
          <p:cNvSpPr/>
          <p:nvPr/>
        </p:nvSpPr>
        <p:spPr>
          <a:xfrm>
            <a:off x="1714480" y="2428868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1" name="Стрелка вправо 150"/>
          <p:cNvSpPr/>
          <p:nvPr/>
        </p:nvSpPr>
        <p:spPr>
          <a:xfrm>
            <a:off x="1643042" y="3286124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2" name="Стрелка вправо 151"/>
          <p:cNvSpPr/>
          <p:nvPr/>
        </p:nvSpPr>
        <p:spPr>
          <a:xfrm rot="3093041">
            <a:off x="1969896" y="5560541"/>
            <a:ext cx="1052232" cy="275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3" name="Стрелка вправо 152"/>
          <p:cNvSpPr/>
          <p:nvPr/>
        </p:nvSpPr>
        <p:spPr>
          <a:xfrm rot="18289842">
            <a:off x="-374123" y="3470625"/>
            <a:ext cx="4071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4" name="Стрелка вправо 153"/>
          <p:cNvSpPr/>
          <p:nvPr/>
        </p:nvSpPr>
        <p:spPr>
          <a:xfrm rot="1343053" flipH="1">
            <a:off x="6154838" y="4927874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5" name="Стрелка влево 154"/>
          <p:cNvSpPr/>
          <p:nvPr/>
        </p:nvSpPr>
        <p:spPr>
          <a:xfrm rot="19312858">
            <a:off x="5822007" y="4656893"/>
            <a:ext cx="2665153" cy="218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6" name="Стрелка влево 155"/>
          <p:cNvSpPr/>
          <p:nvPr/>
        </p:nvSpPr>
        <p:spPr>
          <a:xfrm rot="18950165">
            <a:off x="5950070" y="2952305"/>
            <a:ext cx="2077239" cy="287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Игры на развитие фонематического анализа и синтеза.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Ленюр</dc:creator>
  <cp:lastModifiedBy>Ленюр</cp:lastModifiedBy>
  <cp:revision>3</cp:revision>
  <dcterms:created xsi:type="dcterms:W3CDTF">2013-12-17T18:31:49Z</dcterms:created>
  <dcterms:modified xsi:type="dcterms:W3CDTF">2013-12-17T18:59:51Z</dcterms:modified>
</cp:coreProperties>
</file>