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Муниципальное казённое дошкольное образовательное учреждение д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ru-RU" sz="1800" dirty="0" smtClean="0">
                <a:solidFill>
                  <a:schemeClr val="tx1"/>
                </a:solidFill>
              </a:rPr>
              <a:t>с «Солнышко» </a:t>
            </a:r>
            <a:r>
              <a:rPr lang="ru-RU" sz="1800" dirty="0" err="1" smtClean="0">
                <a:solidFill>
                  <a:schemeClr val="tx1"/>
                </a:solidFill>
              </a:rPr>
              <a:t>г.Пласт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romanUcPeriod"/>
            </a:pPr>
            <a:r>
              <a:rPr lang="ru-RU" b="1" dirty="0" smtClean="0">
                <a:solidFill>
                  <a:schemeClr val="tx1"/>
                </a:solidFill>
              </a:rPr>
              <a:t>Формирование математических представлений в процессе интеграции различных образовательных областей в старших группах.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</a:t>
            </a:r>
            <a:r>
              <a:rPr lang="ru-RU" sz="1800" dirty="0" smtClean="0"/>
              <a:t>Подготовила : Пустовалова Е.С</a:t>
            </a:r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1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3.коммуникация.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80928"/>
            <a:ext cx="2232248" cy="26642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2808312" cy="2664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4. труд.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36912"/>
            <a:ext cx="2736304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40768"/>
            <a:ext cx="3168352" cy="28803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06" y="5061393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4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5.Музыка- музыкальное оформление с введением в активную речь детей понятной лексики.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92896"/>
            <a:ext cx="2952328" cy="26642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2952328" cy="23762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6.Художественное творчество- зрительные и осязательные ориентиры помогут детям запомнить, почувствовать математические понятия.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80928"/>
            <a:ext cx="2304256" cy="194421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2664296" cy="20162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7. Чтение художественной литературы- драматизации сказок с конструированием из строительного материала.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2554773"/>
            <a:ext cx="3024336" cy="2154535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869159"/>
            <a:ext cx="1296144" cy="157276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53" y="3068960"/>
            <a:ext cx="3039815" cy="24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8.безопасность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36912"/>
            <a:ext cx="2880320" cy="2304256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941168"/>
            <a:ext cx="16097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Используют творческие игровые задания в свободное </a:t>
            </a:r>
            <a:r>
              <a:rPr lang="ru-RU" sz="2000" b="1" dirty="0" smtClean="0"/>
              <a:t>время </a:t>
            </a:r>
            <a:r>
              <a:rPr lang="ru-RU" sz="2000" b="1" i="1" dirty="0"/>
              <a:t>н</a:t>
            </a:r>
            <a:r>
              <a:rPr lang="ru-RU" sz="2000" b="1" i="1" dirty="0" smtClean="0"/>
              <a:t>апример, </a:t>
            </a:r>
            <a:r>
              <a:rPr lang="ru-RU" sz="2000" b="1" i="1" dirty="0" smtClean="0"/>
              <a:t>«</a:t>
            </a:r>
            <a:r>
              <a:rPr lang="ru-RU" sz="2000" b="1" dirty="0" smtClean="0"/>
              <a:t>где живёт?», </a:t>
            </a:r>
            <a:r>
              <a:rPr lang="ru-RU" sz="2000" b="1" dirty="0" smtClean="0"/>
              <a:t>«</a:t>
            </a:r>
            <a:r>
              <a:rPr lang="ru-RU" sz="2000" b="1" dirty="0" smtClean="0"/>
              <a:t>волшебные</a:t>
            </a:r>
            <a:r>
              <a:rPr lang="ru-RU" sz="2000" b="1" dirty="0" smtClean="0"/>
              <a:t> </a:t>
            </a:r>
            <a:r>
              <a:rPr lang="ru-RU" sz="2000" b="1" dirty="0" smtClean="0"/>
              <a:t>очки», </a:t>
            </a:r>
            <a:r>
              <a:rPr lang="ru-RU" sz="2000" b="1" dirty="0" smtClean="0"/>
              <a:t>«учимся </a:t>
            </a:r>
            <a:r>
              <a:rPr lang="ru-RU" sz="2000" b="1" dirty="0" smtClean="0"/>
              <a:t>измерять», «</a:t>
            </a:r>
            <a:r>
              <a:rPr lang="ru-RU" sz="2000" b="1" dirty="0" smtClean="0"/>
              <a:t>число, </a:t>
            </a:r>
            <a:r>
              <a:rPr lang="ru-RU" sz="2000" b="1" dirty="0" smtClean="0"/>
              <a:t>как тебя зовут?»  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17032"/>
            <a:ext cx="2160240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51" y="4005064"/>
            <a:ext cx="2348609" cy="16462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3448090"/>
            <a:ext cx="2143125" cy="17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Разнообразные проблемные ситуации создаются на базе ТРИЗ. Ребёнок мысленно манипулирует, экспериментирует, меняет временные отрезки, переноситься в другое время. 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76773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348880"/>
            <a:ext cx="6777317" cy="350897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Математическое  развитие  ребёнка только дошкольном учреждении не имеет смысла без взаимодействия с родителями. Формы работы с родителями традиционные. В консультации донести до родителей, что математическое развитие детей может осуществиться на протяжении всего дня, утром во время одевании, по пути в детский сад, на прогулке вечером, дома за обычными домашними делами. 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941168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Интеграция объединила все виды деятельности ребёнка, из одной образовательной области перетекает в другую и в каждой решаются свои обучающие, закрепляющие и воспитательные задачи.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518" y="5013176"/>
            <a:ext cx="190500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98800"/>
            <a:ext cx="3024336" cy="165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Отличительная особенность современной педагогике-её устремление в </a:t>
            </a:r>
            <a:r>
              <a:rPr lang="ru-RU" sz="2000" b="1" i="1" dirty="0" smtClean="0"/>
              <a:t>будущие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29000"/>
            <a:ext cx="352839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Математика является мощным фактором развития ребёнка, формирование его познавательных и творческих способностей. Её изучение способствует развитию памяти, речи, воображения, эмоций, формирует волевые качества, творческий потенциал личности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связи с выходом федеральных государственных требований </a:t>
            </a:r>
            <a:r>
              <a:rPr lang="ru-RU" sz="2000" b="1" dirty="0" smtClean="0"/>
              <a:t>заставляет </a:t>
            </a:r>
            <a:r>
              <a:rPr lang="ru-RU" sz="2000" b="1" dirty="0" smtClean="0"/>
              <a:t>пересматривать содержание, методы и формы работы с детьми.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5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Современное содержание дошкольного образования </a:t>
            </a:r>
            <a:r>
              <a:rPr lang="ru-RU" sz="2000" b="1" dirty="0" smtClean="0"/>
              <a:t>представлено </a:t>
            </a:r>
            <a:r>
              <a:rPr lang="ru-RU" sz="2000" b="1" dirty="0" smtClean="0"/>
              <a:t>образовательными областями:</a:t>
            </a:r>
          </a:p>
          <a:p>
            <a:r>
              <a:rPr lang="ru-RU" sz="2000" b="1" dirty="0" smtClean="0"/>
              <a:t>-физическая культура </a:t>
            </a:r>
            <a:endParaRPr lang="ru-RU" sz="2000" b="1" dirty="0" smtClean="0"/>
          </a:p>
          <a:p>
            <a:r>
              <a:rPr lang="ru-RU" sz="2000" b="1" dirty="0"/>
              <a:t>-</a:t>
            </a:r>
            <a:r>
              <a:rPr lang="ru-RU" sz="2000" b="1" dirty="0" smtClean="0"/>
              <a:t> здоровье</a:t>
            </a:r>
          </a:p>
          <a:p>
            <a:r>
              <a:rPr lang="ru-RU" sz="2000" b="1" dirty="0"/>
              <a:t>-</a:t>
            </a:r>
            <a:r>
              <a:rPr lang="ru-RU" sz="2000" b="1" dirty="0" smtClean="0"/>
              <a:t> безопасность</a:t>
            </a:r>
            <a:endParaRPr lang="ru-RU" sz="2000" b="1" dirty="0"/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 социализация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/>
              <a:t>труд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-</a:t>
            </a:r>
            <a:r>
              <a:rPr lang="ru-RU" sz="2000" b="1" dirty="0" smtClean="0"/>
              <a:t>познание</a:t>
            </a:r>
            <a:endParaRPr lang="ru-RU" sz="2000" b="1" dirty="0"/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 коммуникация</a:t>
            </a:r>
          </a:p>
          <a:p>
            <a:r>
              <a:rPr lang="ru-RU" sz="2000" b="1" dirty="0" smtClean="0"/>
              <a:t>-</a:t>
            </a:r>
            <a:r>
              <a:rPr lang="ru-RU" sz="2000" b="1" dirty="0" smtClean="0"/>
              <a:t> </a:t>
            </a:r>
            <a:r>
              <a:rPr lang="ru-RU" sz="2000" b="1" dirty="0" smtClean="0"/>
              <a:t>чтение художественной </a:t>
            </a:r>
            <a:r>
              <a:rPr lang="ru-RU" sz="2000" b="1" dirty="0" smtClean="0"/>
              <a:t>литературы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/>
              <a:t>художественное творчество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/>
              <a:t>музыка.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рамках образовательной области «познание» </a:t>
            </a:r>
            <a:r>
              <a:rPr lang="ru-RU" sz="2000" b="1" dirty="0" smtClean="0"/>
              <a:t>закладываются </a:t>
            </a:r>
            <a:r>
              <a:rPr lang="ru-RU" sz="2000" b="1" dirty="0" smtClean="0"/>
              <a:t>основы элементарных математических представлений.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29000"/>
            <a:ext cx="1944216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69160"/>
            <a:ext cx="149656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Интеграция математического развития осуществляется через образовательные области.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17032"/>
            <a:ext cx="2808312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13176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1.физическая </a:t>
            </a:r>
            <a:r>
              <a:rPr lang="ru-RU" sz="2000" b="1" dirty="0" smtClean="0">
                <a:solidFill>
                  <a:schemeClr val="tx1"/>
                </a:solidFill>
              </a:rPr>
              <a:t>культура - </a:t>
            </a:r>
            <a:r>
              <a:rPr lang="ru-RU" sz="2000" b="1" dirty="0">
                <a:solidFill>
                  <a:schemeClr val="tx1"/>
                </a:solidFill>
              </a:rPr>
              <a:t>сравнить предмет по величине и форме или определить где </a:t>
            </a:r>
            <a:r>
              <a:rPr lang="ru-RU" sz="2000" b="1" dirty="0" smtClean="0">
                <a:solidFill>
                  <a:schemeClr val="tx1"/>
                </a:solidFill>
              </a:rPr>
              <a:t>ле</a:t>
            </a:r>
            <a:r>
              <a:rPr lang="ru-RU" sz="2000" b="1" dirty="0" smtClean="0">
                <a:solidFill>
                  <a:schemeClr val="tx1"/>
                </a:solidFill>
              </a:rPr>
              <a:t>вая </a:t>
            </a:r>
            <a:r>
              <a:rPr lang="ru-RU" sz="2000" b="1" dirty="0">
                <a:solidFill>
                  <a:schemeClr val="tx1"/>
                </a:solidFill>
              </a:rPr>
              <a:t>сторона, а где правая.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013176"/>
            <a:ext cx="1905000" cy="14287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2348880"/>
            <a:ext cx="2579762" cy="20882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348880"/>
            <a:ext cx="324036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2.Социализация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92896"/>
            <a:ext cx="4392488" cy="3096344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85184"/>
            <a:ext cx="1352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E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</TotalTime>
  <Words>347</Words>
  <Application>Microsoft Office PowerPoint</Application>
  <PresentationFormat>Экран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Муниципальное казённое дошкольное образовательное учреждение д/с «Солнышко» г.Пласт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1.физическая культура - сравнить предмет по величине и форме или определить где левая сторона, а где правая. </vt:lpstr>
      <vt:lpstr>2.Социализация.</vt:lpstr>
      <vt:lpstr>3.коммуникация.</vt:lpstr>
      <vt:lpstr>4. труд.</vt:lpstr>
      <vt:lpstr>5.Музыка- музыкальное оформление с введением в активную речь детей понятной лексики.</vt:lpstr>
      <vt:lpstr>6.Художественное творчество- зрительные и осязательные ориентиры помогут детям запомнить, почувствовать математические понятия.</vt:lpstr>
      <vt:lpstr>7. Чтение художественной литературы- драматизации сказок с конструированием из строительного материала.</vt:lpstr>
      <vt:lpstr>8.безопасность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13</cp:revision>
  <dcterms:modified xsi:type="dcterms:W3CDTF">2012-12-31T07:41:52Z</dcterms:modified>
</cp:coreProperties>
</file>