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95" r:id="rId2"/>
    <p:sldId id="284" r:id="rId3"/>
    <p:sldId id="262" r:id="rId4"/>
    <p:sldId id="274" r:id="rId5"/>
    <p:sldId id="281" r:id="rId6"/>
    <p:sldId id="287" r:id="rId7"/>
    <p:sldId id="275" r:id="rId8"/>
    <p:sldId id="267" r:id="rId9"/>
    <p:sldId id="292" r:id="rId10"/>
    <p:sldId id="270" r:id="rId11"/>
    <p:sldId id="261" r:id="rId12"/>
    <p:sldId id="291" r:id="rId13"/>
    <p:sldId id="271" r:id="rId14"/>
    <p:sldId id="282" r:id="rId15"/>
    <p:sldId id="288" r:id="rId16"/>
    <p:sldId id="283" r:id="rId17"/>
    <p:sldId id="285" r:id="rId18"/>
    <p:sldId id="29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910" autoAdjust="0"/>
    <p:restoredTop sz="94660"/>
  </p:normalViewPr>
  <p:slideViewPr>
    <p:cSldViewPr>
      <p:cViewPr>
        <p:scale>
          <a:sx n="64" d="100"/>
          <a:sy n="64" d="100"/>
        </p:scale>
        <p:origin x="-75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94D46-E6AB-46AB-B13E-82D968878439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A961E-4955-4FB7-A420-09CB175EBB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A961E-4955-4FB7-A420-09CB175EBBF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8;&#1088;&#1080;&#1085;&#1072;\Desktop\Detskie_pesni_-_Mi_-_veselie_martishki_(get-tune.net).mp3" TargetMode="Externa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styanulo.net/30911-bbc-dikaja-afrikavvs-wild-africa-2001dvdrip.html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8;&#1088;&#1080;&#1085;&#1072;\Desktop\&#1082;&#1086;&#1090;%20&#1083;&#1077;&#1086;&#1087;&#1086;&#1083;&#1100;&#1076;.wm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5.png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48;&#1088;&#1080;&#1085;&#1072;\Desktop\&#1052;&#1086;&#1081;%20&#1092;&#1080;&#1083;&#1100;&#1084;.wmv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rgbClr val="00B050"/>
            </a:gs>
            <a:gs pos="20000">
              <a:srgbClr val="00B0F0"/>
            </a:gs>
            <a:gs pos="63000">
              <a:srgbClr val="FFFF00"/>
            </a:gs>
            <a:gs pos="78000">
              <a:srgbClr val="00B0F0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858180" cy="1357322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>
                <a:solidFill>
                  <a:srgbClr val="7030A0"/>
                </a:solidFill>
              </a:rPr>
              <a:t>Казённое учреждение Ханты-Мансийского </a:t>
            </a:r>
            <a:r>
              <a:rPr lang="ru-RU" sz="1800" dirty="0" smtClean="0">
                <a:solidFill>
                  <a:srgbClr val="7030A0"/>
                </a:solidFill>
              </a:rPr>
              <a:t/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b="1" dirty="0" smtClean="0">
                <a:solidFill>
                  <a:srgbClr val="7030A0"/>
                </a:solidFill>
              </a:rPr>
              <a:t>                Автономного Округа Югры.</a:t>
            </a:r>
            <a:br>
              <a:rPr lang="ru-RU" sz="1800" b="1" dirty="0" smtClean="0">
                <a:solidFill>
                  <a:srgbClr val="7030A0"/>
                </a:solidFill>
              </a:rPr>
            </a:br>
            <a:r>
              <a:rPr lang="ru-RU" sz="1800" b="1" dirty="0" smtClean="0">
                <a:solidFill>
                  <a:srgbClr val="7030A0"/>
                </a:solidFill>
              </a:rPr>
              <a:t> Урайский Специализированный Дом ребенка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786058"/>
            <a:ext cx="7858180" cy="378621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Познание. </a:t>
            </a:r>
            <a:endParaRPr lang="ru-RU" sz="2400" dirty="0" smtClean="0">
              <a:solidFill>
                <a:srgbClr val="7030A0"/>
              </a:solidFill>
            </a:endParaRPr>
          </a:p>
          <a:p>
            <a:r>
              <a:rPr lang="ru-RU" sz="2400" b="1" dirty="0" smtClean="0">
                <a:solidFill>
                  <a:srgbClr val="7030A0"/>
                </a:solidFill>
              </a:rPr>
              <a:t>Формирование элементарных математических  представлений во второй </a:t>
            </a:r>
            <a:endParaRPr lang="ru-RU" sz="2400" dirty="0" smtClean="0">
              <a:solidFill>
                <a:srgbClr val="7030A0"/>
              </a:solidFill>
            </a:endParaRPr>
          </a:p>
          <a:p>
            <a:r>
              <a:rPr lang="ru-RU" sz="2400" b="1" dirty="0" smtClean="0">
                <a:solidFill>
                  <a:srgbClr val="7030A0"/>
                </a:solidFill>
              </a:rPr>
              <a:t>младшей группе  по теме «Зоопарк»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                                      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                                        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                                       </a:t>
            </a:r>
            <a:r>
              <a:rPr lang="ru-RU" sz="2400" b="1" dirty="0" smtClean="0">
                <a:solidFill>
                  <a:srgbClr val="7030A0"/>
                </a:solidFill>
              </a:rPr>
              <a:t>автор воспитатель</a:t>
            </a:r>
            <a:r>
              <a:rPr lang="ru-RU" sz="2400" b="1" dirty="0" smtClean="0">
                <a:solidFill>
                  <a:srgbClr val="7030A0"/>
                </a:solidFill>
              </a:rPr>
              <a:t>: Белозёрова </a:t>
            </a:r>
            <a:r>
              <a:rPr lang="ru-RU" sz="2400" b="1" dirty="0" smtClean="0">
                <a:solidFill>
                  <a:srgbClr val="7030A0"/>
                </a:solidFill>
              </a:rPr>
              <a:t>Ирина А</a:t>
            </a:r>
            <a:r>
              <a:rPr lang="ru-RU" sz="2400" b="1" dirty="0" smtClean="0">
                <a:solidFill>
                  <a:srgbClr val="7030A0"/>
                </a:solidFill>
              </a:rPr>
              <a:t>натольевна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r>
              <a:rPr lang="ru-RU" sz="1800" b="1" dirty="0" smtClean="0">
                <a:solidFill>
                  <a:srgbClr val="7030A0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sz="1800" dirty="0" smtClean="0">
              <a:solidFill>
                <a:srgbClr val="7030A0"/>
              </a:solidFill>
            </a:endParaRPr>
          </a:p>
          <a:p>
            <a:r>
              <a:rPr lang="ru-RU" sz="1800" b="1" dirty="0" smtClean="0">
                <a:solidFill>
                  <a:srgbClr val="7030A0"/>
                </a:solidFill>
              </a:rPr>
              <a:t>       г. Урай. 2012г</a:t>
            </a:r>
            <a:endParaRPr lang="ru-RU" sz="1800" dirty="0" smtClean="0">
              <a:solidFill>
                <a:srgbClr val="7030A0"/>
              </a:solidFill>
            </a:endParaRPr>
          </a:p>
          <a:p>
            <a:endParaRPr lang="ru-RU" sz="2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32896-19837ec7c48543c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3428521"/>
            <a:ext cx="2705478" cy="3429479"/>
          </a:xfrm>
          <a:prstGeom prst="rect">
            <a:avLst/>
          </a:prstGeom>
        </p:spPr>
      </p:pic>
      <p:pic>
        <p:nvPicPr>
          <p:cNvPr id="12" name="Рисунок 11" descr="пл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642974" y="1928802"/>
            <a:ext cx="11215766" cy="2286016"/>
          </a:xfrm>
          <a:prstGeom prst="rect">
            <a:avLst/>
          </a:prstGeom>
        </p:spPr>
      </p:pic>
      <p:sp>
        <p:nvSpPr>
          <p:cNvPr id="8" name="Овал 7"/>
          <p:cNvSpPr/>
          <p:nvPr/>
        </p:nvSpPr>
        <p:spPr>
          <a:xfrm>
            <a:off x="4500562" y="2000240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6286512" y="428604"/>
            <a:ext cx="2143140" cy="2428892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142976" y="857232"/>
            <a:ext cx="2428892" cy="221457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пл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714544" y="2071678"/>
            <a:ext cx="12930278" cy="228601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14348" y="1000108"/>
            <a:ext cx="2286016" cy="21431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3214678" y="2000240"/>
            <a:ext cx="1643074" cy="1143008"/>
          </a:xfrm>
          <a:prstGeom prst="triangle">
            <a:avLst>
              <a:gd name="adj" fmla="val 4853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4714876" y="785794"/>
            <a:ext cx="2500330" cy="242889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72396" y="2143116"/>
            <a:ext cx="914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azon-uxod-za-gazonom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62354"/>
          </a:xfrm>
          <a:prstGeom prst="rect">
            <a:avLst/>
          </a:prstGeom>
        </p:spPr>
      </p:pic>
      <p:pic>
        <p:nvPicPr>
          <p:cNvPr id="3" name="Рисунок 2" descr="432896-19837ec7c48543c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32" y="2285992"/>
            <a:ext cx="2705478" cy="34294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889 0.23047 L -0.28108 -0.38812 " pathEditMode="relative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108 -0.38811 L -0.28108 0.20967 " pathEditMode="relative" ptsTypes="AA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108 0.20967 L -0.28108 -0.39851 " pathEditMode="relative" ptsTypes="AA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108 -0.38811 L -0.28108 0.19904 " pathEditMode="relative" ptsTypes="AA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432896-19837ec7c48543c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3428521"/>
            <a:ext cx="2705478" cy="3429479"/>
          </a:xfrm>
          <a:prstGeom prst="rect">
            <a:avLst/>
          </a:prstGeom>
        </p:spPr>
      </p:pic>
      <p:pic>
        <p:nvPicPr>
          <p:cNvPr id="9" name="Рисунок 8" descr="пл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857420" y="2214554"/>
            <a:ext cx="12930278" cy="185738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57158" y="928670"/>
            <a:ext cx="2286016" cy="21431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2928926" y="1928802"/>
            <a:ext cx="1643074" cy="1143008"/>
          </a:xfrm>
          <a:prstGeom prst="triangle">
            <a:avLst>
              <a:gd name="adj" fmla="val 4853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4572000" y="642918"/>
            <a:ext cx="2500330" cy="242889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72396" y="2071678"/>
            <a:ext cx="914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1пл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357354" y="1785926"/>
            <a:ext cx="12073022" cy="2973526"/>
          </a:xfrm>
          <a:prstGeom prst="rect">
            <a:avLst/>
          </a:prstGeom>
        </p:spPr>
      </p:pic>
      <p:pic>
        <p:nvPicPr>
          <p:cNvPr id="11" name="Рисунок 10" descr="432896-19837ec7c48543c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3428521"/>
            <a:ext cx="2705478" cy="342947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85786" y="2214554"/>
            <a:ext cx="914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2214554"/>
            <a:ext cx="914400" cy="8429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643438" y="2214554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929322" y="2214554"/>
            <a:ext cx="914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215206" y="2214554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000232" y="2214554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azon-uxod-za-gazonom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177"/>
            <a:ext cx="9143999" cy="6862354"/>
          </a:xfrm>
          <a:prstGeom prst="rect">
            <a:avLst/>
          </a:prstGeom>
        </p:spPr>
      </p:pic>
      <p:pic>
        <p:nvPicPr>
          <p:cNvPr id="3" name="Рисунок 2" descr="432896-19837ec7c48543c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4744" y="1357298"/>
            <a:ext cx="3089504" cy="3916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 descr="1пл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85850" y="2071678"/>
            <a:ext cx="11501518" cy="2973526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4421959" y="3244334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000760" y="4286256"/>
            <a:ext cx="85725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7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</a:p>
        </p:txBody>
      </p:sp>
      <p:pic>
        <p:nvPicPr>
          <p:cNvPr id="14" name="Рисунок 13" descr="432896-19837ec7c48543c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3428521"/>
            <a:ext cx="2705478" cy="3429479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1357290" y="2500306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500298" y="2500306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643306" y="2500306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072066" y="2428868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429388" y="2428868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50000">
              <a:srgbClr val="FFFF00"/>
            </a:gs>
            <a:gs pos="100000">
              <a:srgbClr val="00B0F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Detskie_pesni_-_Mi_-_veselie_martishki_(get-tune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 flipV="1">
            <a:off x="3500430" y="2357430"/>
            <a:ext cx="1938350" cy="1938350"/>
          </a:xfrm>
          <a:prstGeom prst="rect">
            <a:avLst/>
          </a:prstGeom>
        </p:spPr>
      </p:pic>
      <p:pic>
        <p:nvPicPr>
          <p:cNvPr id="3" name="Рисунок 2" descr="432896-19837ec7c48543c7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29256" y="3428521"/>
            <a:ext cx="2705478" cy="34294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6932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50000">
              <a:srgbClr val="FFFF00"/>
            </a:gs>
            <a:gs pos="100000">
              <a:srgbClr val="00B0F0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2643183"/>
            <a:ext cx="7772400" cy="128588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styanulo.net/30911-bbc-dikaja-afrikavvs-wild-africa-2001dvdrip.html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BBC: </a:t>
            </a:r>
            <a:r>
              <a:rPr lang="ru-RU" dirty="0" smtClean="0">
                <a:solidFill>
                  <a:srgbClr val="7030A0"/>
                </a:solidFill>
              </a:rPr>
              <a:t>Дикая </a:t>
            </a:r>
            <a:r>
              <a:rPr lang="ru-RU" dirty="0" smtClean="0">
                <a:solidFill>
                  <a:srgbClr val="7030A0"/>
                </a:solidFill>
              </a:rPr>
              <a:t>Африка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000109"/>
            <a:ext cx="7772400" cy="1000131"/>
          </a:xfrm>
        </p:spPr>
        <p:txBody>
          <a:bodyPr/>
          <a:lstStyle/>
          <a:p>
            <a:r>
              <a:rPr lang="ru-RU" b="1" u="sng" dirty="0" smtClean="0">
                <a:solidFill>
                  <a:srgbClr val="7030A0"/>
                </a:solidFill>
              </a:rPr>
              <a:t>Интернет ресурсы.</a:t>
            </a:r>
            <a:endParaRPr lang="ru-RU" b="1" u="sng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42000">
              <a:srgbClr val="FFFF00"/>
            </a:gs>
            <a:gs pos="83000">
              <a:srgbClr val="00B0F0"/>
            </a:gs>
            <a:gs pos="33000">
              <a:srgbClr val="00B0F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от леопольд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071538" y="928670"/>
            <a:ext cx="1571636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79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737_1.jpg"/>
          <p:cNvPicPr>
            <a:picLocks noChangeAspect="1"/>
          </p:cNvPicPr>
          <p:nvPr/>
        </p:nvPicPr>
        <p:blipFill>
          <a:blip r:embed="rId3" cstate="print"/>
          <a:srcRect l="5263" t="8334"/>
          <a:stretch>
            <a:fillRect/>
          </a:stretch>
        </p:blipFill>
        <p:spPr>
          <a:xfrm>
            <a:off x="-500098" y="0"/>
            <a:ext cx="10287072" cy="7072338"/>
          </a:xfrm>
          <a:prstGeom prst="rect">
            <a:avLst/>
          </a:prstGeom>
        </p:spPr>
      </p:pic>
      <p:pic>
        <p:nvPicPr>
          <p:cNvPr id="5" name="Рисунок 4" descr="sc1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5984" y="1428736"/>
            <a:ext cx="4143404" cy="4618646"/>
          </a:xfrm>
          <a:prstGeom prst="rect">
            <a:avLst/>
          </a:prstGeom>
        </p:spPr>
      </p:pic>
      <p:sp>
        <p:nvSpPr>
          <p:cNvPr id="7" name="Овал 6"/>
          <p:cNvSpPr/>
          <p:nvPr/>
        </p:nvSpPr>
        <p:spPr>
          <a:xfrm>
            <a:off x="3214678" y="3000372"/>
            <a:ext cx="914400" cy="914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214678" y="3000372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4500562" y="2857496"/>
            <a:ext cx="1060704" cy="91440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214678" y="4000504"/>
            <a:ext cx="914400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214678" y="4000504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4500562" y="2857496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429124" y="4214818"/>
            <a:ext cx="1214446" cy="6429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429124" y="4214818"/>
            <a:ext cx="1214446" cy="6429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2" grpId="0" animBg="1"/>
      <p:bldP spid="15" grpId="0" animBg="1"/>
      <p:bldP spid="17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010212236.jpg"/>
          <p:cNvPicPr>
            <a:picLocks noChangeAspect="1"/>
          </p:cNvPicPr>
          <p:nvPr/>
        </p:nvPicPr>
        <p:blipFill>
          <a:blip r:embed="rId4" cstate="print"/>
          <a:srcRect b="8408"/>
          <a:stretch>
            <a:fillRect/>
          </a:stretch>
        </p:blipFill>
        <p:spPr>
          <a:xfrm>
            <a:off x="0" y="332656"/>
            <a:ext cx="9144000" cy="5976664"/>
          </a:xfrm>
          <a:prstGeom prst="rect">
            <a:avLst/>
          </a:prstGeom>
        </p:spPr>
      </p:pic>
      <p:pic>
        <p:nvPicPr>
          <p:cNvPr id="4" name="Рисунок 3" descr="1737_1.jpg"/>
          <p:cNvPicPr>
            <a:picLocks noChangeAspect="1"/>
          </p:cNvPicPr>
          <p:nvPr/>
        </p:nvPicPr>
        <p:blipFill>
          <a:blip r:embed="rId5" cstate="print"/>
          <a:srcRect t="6146" r="85437"/>
          <a:stretch>
            <a:fillRect/>
          </a:stretch>
        </p:blipFill>
        <p:spPr>
          <a:xfrm>
            <a:off x="0" y="260648"/>
            <a:ext cx="1331640" cy="6597352"/>
          </a:xfrm>
          <a:prstGeom prst="rect">
            <a:avLst/>
          </a:prstGeom>
        </p:spPr>
      </p:pic>
      <p:pic>
        <p:nvPicPr>
          <p:cNvPr id="5" name="Рисунок 4" descr="1737_1.jpg"/>
          <p:cNvPicPr>
            <a:picLocks noChangeAspect="1"/>
          </p:cNvPicPr>
          <p:nvPr/>
        </p:nvPicPr>
        <p:blipFill>
          <a:blip r:embed="rId5" cstate="print"/>
          <a:srcRect l="14563" t="3801" r="50787"/>
          <a:stretch>
            <a:fillRect/>
          </a:stretch>
        </p:blipFill>
        <p:spPr>
          <a:xfrm>
            <a:off x="1187624" y="260648"/>
            <a:ext cx="3168352" cy="6597352"/>
          </a:xfrm>
          <a:prstGeom prst="rect">
            <a:avLst/>
          </a:prstGeom>
        </p:spPr>
      </p:pic>
      <p:pic>
        <p:nvPicPr>
          <p:cNvPr id="6" name="Рисунок 5" descr="1737_1.jpg"/>
          <p:cNvPicPr>
            <a:picLocks noChangeAspect="1"/>
          </p:cNvPicPr>
          <p:nvPr/>
        </p:nvPicPr>
        <p:blipFill>
          <a:blip r:embed="rId5" cstate="print"/>
          <a:srcRect l="49213" b="-3951"/>
          <a:stretch>
            <a:fillRect/>
          </a:stretch>
        </p:blipFill>
        <p:spPr>
          <a:xfrm>
            <a:off x="4211960" y="0"/>
            <a:ext cx="4644008" cy="7118648"/>
          </a:xfrm>
          <a:prstGeom prst="rect">
            <a:avLst/>
          </a:prstGeom>
        </p:spPr>
      </p:pic>
      <p:pic>
        <p:nvPicPr>
          <p:cNvPr id="7" name="Рисунок 6" descr="1737_1.jpg"/>
          <p:cNvPicPr>
            <a:picLocks noChangeAspect="1"/>
          </p:cNvPicPr>
          <p:nvPr/>
        </p:nvPicPr>
        <p:blipFill>
          <a:blip r:embed="rId5" cstate="print"/>
          <a:srcRect l="82287"/>
          <a:stretch>
            <a:fillRect/>
          </a:stretch>
        </p:blipFill>
        <p:spPr>
          <a:xfrm>
            <a:off x="7524328" y="0"/>
            <a:ext cx="1619672" cy="6858000"/>
          </a:xfrm>
          <a:prstGeom prst="rect">
            <a:avLst/>
          </a:prstGeom>
        </p:spPr>
      </p:pic>
      <p:pic>
        <p:nvPicPr>
          <p:cNvPr id="12" name="лев слон">
            <a:hlinkClick r:id="" action="ppaction://media"/>
          </p:cNvPr>
          <p:cNvPicPr>
            <a:picLocks noRot="1" noChangeAspect="1"/>
          </p:cNvPicPr>
          <p:nvPr>
            <a:wavAudioFile r:embed="rId1" name="лев слон"/>
          </p:nvPr>
        </p:nvPicPr>
        <p:blipFill>
          <a:blip r:embed="rId6" cstate="print"/>
          <a:stretch>
            <a:fillRect/>
          </a:stretch>
        </p:blipFill>
        <p:spPr>
          <a:xfrm>
            <a:off x="-304800" y="4357694"/>
            <a:ext cx="304800" cy="304800"/>
          </a:xfrm>
          <a:prstGeom prst="rect">
            <a:avLst/>
          </a:prstGeom>
        </p:spPr>
      </p:pic>
      <p:pic>
        <p:nvPicPr>
          <p:cNvPr id="9" name="Рисунок 8" descr="sc1g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28926" y="1643050"/>
            <a:ext cx="2782993" cy="3975704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14033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Мой фильм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4017" y="0"/>
            <a:ext cx="9079983" cy="64294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1пл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643182"/>
            <a:ext cx="5972467" cy="2973526"/>
          </a:xfrm>
          <a:prstGeom prst="rect">
            <a:avLst/>
          </a:prstGeom>
        </p:spPr>
      </p:pic>
      <p:pic>
        <p:nvPicPr>
          <p:cNvPr id="13" name="Рисунок 12" descr="1пл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357166"/>
            <a:ext cx="5972467" cy="2973526"/>
          </a:xfrm>
          <a:prstGeom prst="rect">
            <a:avLst/>
          </a:prstGeom>
        </p:spPr>
      </p:pic>
      <p:sp>
        <p:nvSpPr>
          <p:cNvPr id="7" name="Равнобедренный треугольник 6"/>
          <p:cNvSpPr/>
          <p:nvPr/>
        </p:nvSpPr>
        <p:spPr>
          <a:xfrm>
            <a:off x="1785918" y="785794"/>
            <a:ext cx="1060704" cy="914400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432896-19837ec7c48543c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38522" y="3428521"/>
            <a:ext cx="2705478" cy="3429479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1643042" y="2786058"/>
            <a:ext cx="1562472" cy="149046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786182" y="3143248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500562" y="5429264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071802" y="5429264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428728" y="5429264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6" grpId="0" animBg="1"/>
      <p:bldP spid="12" grpId="0" animBg="1"/>
      <p:bldP spid="11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пл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00098" y="2071678"/>
            <a:ext cx="11144328" cy="2286016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4714876" y="2143116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6572264" y="785794"/>
            <a:ext cx="1928826" cy="2271722"/>
          </a:xfrm>
          <a:prstGeom prst="triangle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1357290" y="1000108"/>
            <a:ext cx="2286016" cy="220028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gazon-uxod-za-gazonom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4354"/>
            <a:ext cx="9143999" cy="6862354"/>
          </a:xfrm>
          <a:prstGeom prst="rect">
            <a:avLst/>
          </a:prstGeom>
        </p:spPr>
      </p:pic>
      <p:pic>
        <p:nvPicPr>
          <p:cNvPr id="5" name="Рисунок 4" descr="432896-19837ec7c48543c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 flipH="1" flipV="1">
            <a:off x="6438522" y="1988840"/>
            <a:ext cx="2705478" cy="3277003"/>
          </a:xfrm>
          <a:prstGeom prst="rect">
            <a:avLst/>
          </a:prstGeom>
        </p:spPr>
      </p:pic>
      <p:pic>
        <p:nvPicPr>
          <p:cNvPr id="6" name="Рисунок 5" descr="432896-19837ec7c48543c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 flipV="1">
            <a:off x="251520" y="1988840"/>
            <a:ext cx="2705478" cy="3277003"/>
          </a:xfrm>
          <a:prstGeom prst="rect">
            <a:avLst/>
          </a:prstGeom>
        </p:spPr>
      </p:pic>
      <p:pic>
        <p:nvPicPr>
          <p:cNvPr id="7" name="Рисунок 6" descr="432896-19837ec7c48543c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 flipH="1" flipV="1">
            <a:off x="6438522" y="1988840"/>
            <a:ext cx="2705478" cy="32770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2.96296E-6 L -0.66944 -2.96296E-6 " pathEditMode="relative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6.2963E-6 L 0.66146 -6.2963E-6 " pathEditMode="relative" ptsTypes="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6.2963E-6 L -0.66944 -6.2963E-6 " pathEditMode="relative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6.2963E-6 L 0.66146 -6.2963E-6 " pathEditMode="relative" ptsTypes="AA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1760</TotalTime>
  <Words>42</Words>
  <Application>Microsoft Office PowerPoint</Application>
  <PresentationFormat>Экран (4:3)</PresentationFormat>
  <Paragraphs>15</Paragraphs>
  <Slides>18</Slides>
  <Notes>1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    Казённое учреждение Ханты-Мансийского                  Автономного Округа Югры.  Урайский Специализированный Дом ребенка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http://styanulo.net/30911-bbc-dikaja-afrikavvs-wild-africa-2001dvdrip.html  BBC: Дикая Африка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Ирина</cp:lastModifiedBy>
  <cp:revision>185</cp:revision>
  <dcterms:created xsi:type="dcterms:W3CDTF">2012-10-26T04:33:25Z</dcterms:created>
  <dcterms:modified xsi:type="dcterms:W3CDTF">2012-11-18T14:34:27Z</dcterms:modified>
</cp:coreProperties>
</file>