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73" r:id="rId3"/>
    <p:sldId id="256" r:id="rId4"/>
    <p:sldId id="258" r:id="rId5"/>
    <p:sldId id="257" r:id="rId6"/>
    <p:sldId id="261" r:id="rId7"/>
    <p:sldId id="265" r:id="rId8"/>
    <p:sldId id="269" r:id="rId9"/>
    <p:sldId id="262" r:id="rId10"/>
    <p:sldId id="266" r:id="rId11"/>
    <p:sldId id="270" r:id="rId12"/>
    <p:sldId id="263" r:id="rId13"/>
    <p:sldId id="267" r:id="rId14"/>
    <p:sldId id="271" r:id="rId15"/>
    <p:sldId id="264" r:id="rId16"/>
    <p:sldId id="268" r:id="rId17"/>
    <p:sldId id="272" r:id="rId18"/>
    <p:sldId id="260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0" autoAdjust="0"/>
  </p:normalViewPr>
  <p:slideViewPr>
    <p:cSldViewPr>
      <p:cViewPr varScale="1">
        <p:scale>
          <a:sx n="83" d="100"/>
          <a:sy n="83" d="100"/>
        </p:scale>
        <p:origin x="4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5" Type="http://schemas.openxmlformats.org/officeDocument/2006/relationships/slide" Target="slides/slide15.xml"/><Relationship Id="rId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9D7627-E21F-4634-BD7C-1D7BA37EEDC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43B004-34AA-4B22-9860-F63DD8C17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7B4218-4AAD-4EA1-AB3A-91885BBD1768}" type="slidenum">
              <a:rPr lang="ru-RU">
                <a:latin typeface="Calibri" panose="020F0502020204030204" pitchFamily="34" charset="0"/>
              </a:rPr>
              <a:pPr/>
              <a:t>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45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C80E8-8732-440F-9406-A58D52225A44}" type="slidenum">
              <a:rPr lang="ru-RU">
                <a:latin typeface="Calibri" panose="020F0502020204030204" pitchFamily="34" charset="0"/>
              </a:rPr>
              <a:pPr/>
              <a:t>12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8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A52D85-0B4F-4A38-AD4F-BFF486502B26}" type="slidenum">
              <a:rPr lang="ru-RU">
                <a:latin typeface="Calibri" panose="020F0502020204030204" pitchFamily="34" charset="0"/>
              </a:rPr>
              <a:pPr/>
              <a:t>13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8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4FF069-90CE-4F02-9EAC-D0629FC2B0E3}" type="slidenum">
              <a:rPr lang="ru-RU">
                <a:latin typeface="Calibri" panose="020F0502020204030204" pitchFamily="34" charset="0"/>
              </a:rPr>
              <a:pPr/>
              <a:t>14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5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8DF412-E212-40D1-8487-A6E241D8FA41}" type="slidenum">
              <a:rPr lang="ru-RU">
                <a:latin typeface="Calibri" panose="020F0502020204030204" pitchFamily="34" charset="0"/>
              </a:rPr>
              <a:pPr/>
              <a:t>15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4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53FB64-6007-4C0D-BDBB-5BAEF7DD91D6}" type="slidenum">
              <a:rPr lang="ru-RU">
                <a:latin typeface="Calibri" panose="020F0502020204030204" pitchFamily="34" charset="0"/>
              </a:rPr>
              <a:pPr/>
              <a:t>16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3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47C7F5-8E3D-4558-981B-FF7C7D555C83}" type="slidenum">
              <a:rPr lang="ru-RU">
                <a:latin typeface="Calibri" panose="020F0502020204030204" pitchFamily="34" charset="0"/>
              </a:rPr>
              <a:pPr/>
              <a:t>17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54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C097AE-3A4E-45F6-8BFB-A2D1B82DDF4A}" type="slidenum">
              <a:rPr lang="ru-RU">
                <a:latin typeface="Calibri" panose="020F0502020204030204" pitchFamily="34" charset="0"/>
              </a:rPr>
              <a:pPr/>
              <a:t>18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6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E6C2A6-6CE1-4AA4-8996-FD0FBEEFE8C3}" type="slidenum">
              <a:rPr lang="ru-RU">
                <a:latin typeface="Calibri" panose="020F0502020204030204" pitchFamily="34" charset="0"/>
              </a:rPr>
              <a:pPr/>
              <a:t>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337C82-3202-4A80-A6E7-945A1D4D47CC}" type="slidenum">
              <a:rPr lang="ru-RU">
                <a:latin typeface="Calibri" panose="020F0502020204030204" pitchFamily="34" charset="0"/>
              </a:rPr>
              <a:pPr/>
              <a:t>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7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E856CF-9F6B-4C24-9FD1-FD75F8D422AC}" type="slidenum">
              <a:rPr lang="ru-RU">
                <a:latin typeface="Calibri" panose="020F0502020204030204" pitchFamily="34" charset="0"/>
              </a:rPr>
              <a:pPr/>
              <a:t>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7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30EC87-4730-419A-A86D-5EE64518C675}" type="slidenum">
              <a:rPr lang="ru-RU">
                <a:latin typeface="Calibri" panose="020F0502020204030204" pitchFamily="34" charset="0"/>
              </a:rPr>
              <a:pPr/>
              <a:t>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7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DD4926-917B-4B8A-B9CB-A1ECFB8D906B}" type="slidenum">
              <a:rPr lang="ru-RU">
                <a:latin typeface="Calibri" panose="020F0502020204030204" pitchFamily="34" charset="0"/>
              </a:rPr>
              <a:pPr/>
              <a:t>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4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DCB54B-C9B8-4956-BD00-8465B6F11C68}" type="slidenum">
              <a:rPr lang="ru-RU">
                <a:latin typeface="Calibri" panose="020F0502020204030204" pitchFamily="34" charset="0"/>
              </a:rPr>
              <a:pPr/>
              <a:t>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8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0934A8-5A49-4187-AB8F-C391881AF194}" type="slidenum">
              <a:rPr lang="ru-RU">
                <a:latin typeface="Calibri" panose="020F0502020204030204" pitchFamily="34" charset="0"/>
              </a:rPr>
              <a:pPr/>
              <a:t>10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2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0F71EE-E520-4DAF-8B35-DC06F6E64E04}" type="slidenum">
              <a:rPr lang="ru-RU">
                <a:latin typeface="Calibri" panose="020F0502020204030204" pitchFamily="34" charset="0"/>
              </a:rPr>
              <a:pPr/>
              <a:t>11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5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A62F-E19F-4C64-8672-0B0ECE621ED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03C0D7-4951-470C-9FE0-0B4CC1089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5562-58C1-40EC-8045-A6877118343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08A0-301D-4CB3-824F-8328AD094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0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2741-14D2-4558-A89E-0A5DC95F051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6660D-8626-4CDE-BB33-7E7A3D598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4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6CD0-5FC5-409C-9444-CFB072560051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F26F8B-FF84-4202-A5AA-859C84E3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5C86-5C2F-40BC-8C5D-3AC74A78DAD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760C7C-070C-458C-85E1-7E9314B96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56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4E11-A395-49BD-B208-06356E696F1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6C01-F242-4EF0-9785-5A52835C0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6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D284-F2CD-4308-AD27-EFEBBCE673AA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6EEC60-DC48-4478-98B4-E05764424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9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0330-9526-4E32-841B-6E9F9BDED2A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692E-EE82-4924-A377-918395FC3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7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9EA4-EC96-4CE7-AF9F-9558D31271F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640B7-0E6B-4F02-8167-917D2B4B2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4CA0-A6A4-4449-9FE4-A73CB83FE4E8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33F9F-A298-4456-A488-6FBA86916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A3324-FC04-4C9A-A14B-75DF3BC99BB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A8F0D-4299-43F5-9954-BB670D22F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5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15786-A17C-479A-A65A-CA4E4D21F14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B39B3AF-D7B9-4B9D-AF6E-E4298316C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№74 комбинированного вида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красносельского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Санкт-Петербурга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слов 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предложении?»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6-7 лет) </a:t>
            </a:r>
          </a:p>
          <a:p>
            <a:pPr marL="0" indent="0" algn="r" eaLnBrk="1" hangingPunct="1">
              <a:buFont typeface="Wingdings 2" panose="05020102010507070707" pitchFamily="18" charset="2"/>
              <a:buNone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Автор:</a:t>
            </a:r>
          </a:p>
          <a:p>
            <a:pPr marL="0" indent="0" algn="r" eaLnBrk="1" hangingPunct="1">
              <a:buFont typeface="Wingdings 2" panose="05020102010507070707" pitchFamily="18" charset="2"/>
              <a:buNone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учитель-логопед</a:t>
            </a:r>
          </a:p>
          <a:p>
            <a:pPr marL="0" indent="0" algn="r" eaLnBrk="1" hangingPunct="1">
              <a:buFont typeface="Wingdings 2" panose="05020102010507070707" pitchFamily="18" charset="2"/>
              <a:buNone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Лескина И. Н.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3429000"/>
            <a:ext cx="3240088" cy="863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Неверно!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" name="Рисунок 7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548680"/>
            <a:ext cx="4653517" cy="33843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Скругленный прямоугольник 4">
            <a:hlinkClick r:id="" action="ppaction://hlinkshowjump?jump=previousslide"/>
          </p:cNvPr>
          <p:cNvSpPr/>
          <p:nvPr/>
        </p:nvSpPr>
        <p:spPr>
          <a:xfrm>
            <a:off x="3491880" y="5301208"/>
            <a:ext cx="2376264" cy="648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Попробуй еще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d57380caf261e961893b2f6442c839.gi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>
          <a:xfrm>
            <a:off x="2339752" y="404664"/>
            <a:ext cx="4851540" cy="3528392"/>
          </a:xfrm>
        </p:spPr>
      </p:pic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2771775" y="4149725"/>
            <a:ext cx="4103688" cy="16557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  <p:sp useBgFill="1"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1043608" y="5877272"/>
            <a:ext cx="237626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Продолжить игру</a:t>
            </a:r>
          </a:p>
        </p:txBody>
      </p:sp>
      <p:sp useBgFill="1"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084168" y="5877272"/>
            <a:ext cx="237626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Закончить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оставь предложение по картинке</a:t>
            </a:r>
            <a:b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слов в предложении?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7"/>
          <p:cNvSpPr>
            <a:spLocks noGrp="1"/>
          </p:cNvSpPr>
          <p:nvPr>
            <p:ph idx="1"/>
          </p:nvPr>
        </p:nvSpPr>
        <p:spPr>
          <a:xfrm>
            <a:off x="827088" y="1268413"/>
            <a:ext cx="7940675" cy="37449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smtClean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57200" y="4941888"/>
            <a:ext cx="8686800" cy="11509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277180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85192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6084168" y="5013176"/>
            <a:ext cx="936104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169168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004048" y="5013176"/>
            <a:ext cx="936104" cy="864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1764" name="Рисунок 10" descr="post-190038-127048998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37433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3429000"/>
            <a:ext cx="3240088" cy="863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Неверно!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" name="Рисунок 7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548680"/>
            <a:ext cx="4653517" cy="33843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Скругленный прямоугольник 4">
            <a:hlinkClick r:id="" action="ppaction://hlinkshowjump?jump=previousslide"/>
          </p:cNvPr>
          <p:cNvSpPr/>
          <p:nvPr/>
        </p:nvSpPr>
        <p:spPr>
          <a:xfrm>
            <a:off x="3491880" y="5301208"/>
            <a:ext cx="2376264" cy="648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Попробуй еще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d57380caf261e961893b2f6442c839.gi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>
          <a:xfrm>
            <a:off x="2339752" y="404664"/>
            <a:ext cx="4851540" cy="3528392"/>
          </a:xfrm>
        </p:spPr>
      </p:pic>
      <p:sp>
        <p:nvSpPr>
          <p:cNvPr id="35843" name="Текст 3"/>
          <p:cNvSpPr>
            <a:spLocks noGrp="1"/>
          </p:cNvSpPr>
          <p:nvPr>
            <p:ph type="body" sz="half" idx="2"/>
          </p:nvPr>
        </p:nvSpPr>
        <p:spPr>
          <a:xfrm>
            <a:off x="2771775" y="4149725"/>
            <a:ext cx="4103688" cy="16557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  <p:sp useBgFill="1"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1043608" y="5877272"/>
            <a:ext cx="237626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Продолжить игру</a:t>
            </a:r>
          </a:p>
        </p:txBody>
      </p:sp>
      <p:sp useBgFill="1"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084168" y="5877272"/>
            <a:ext cx="237626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Закончить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оставь предложение по картинке</a:t>
            </a:r>
            <a:b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слов в предложении?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Содержимое 7"/>
          <p:cNvSpPr>
            <a:spLocks noGrp="1"/>
          </p:cNvSpPr>
          <p:nvPr>
            <p:ph idx="1"/>
          </p:nvPr>
        </p:nvSpPr>
        <p:spPr>
          <a:xfrm>
            <a:off x="827088" y="1268413"/>
            <a:ext cx="7940675" cy="37449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smtClean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57200" y="4941888"/>
            <a:ext cx="8686800" cy="11509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277180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85192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6084168" y="5013176"/>
            <a:ext cx="936104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169168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004048" y="5013176"/>
            <a:ext cx="936104" cy="864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7908" name="Рисунок 11" descr="rech158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3373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3429000"/>
            <a:ext cx="3240088" cy="863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Неверно!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" name="Рисунок 7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548680"/>
            <a:ext cx="4653517" cy="33843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Скругленный прямоугольник 4">
            <a:hlinkClick r:id="" action="ppaction://hlinkshowjump?jump=previousslide"/>
          </p:cNvPr>
          <p:cNvSpPr/>
          <p:nvPr/>
        </p:nvSpPr>
        <p:spPr>
          <a:xfrm>
            <a:off x="3491880" y="5301208"/>
            <a:ext cx="2376264" cy="648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Попробуй еще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d57380caf261e961893b2f6442c839.gi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>
          <a:xfrm>
            <a:off x="2339752" y="404664"/>
            <a:ext cx="4851540" cy="3528392"/>
          </a:xfrm>
        </p:spPr>
      </p:pic>
      <p:sp>
        <p:nvSpPr>
          <p:cNvPr id="41987" name="Текст 3"/>
          <p:cNvSpPr>
            <a:spLocks noGrp="1"/>
          </p:cNvSpPr>
          <p:nvPr>
            <p:ph type="body" sz="half" idx="2"/>
          </p:nvPr>
        </p:nvSpPr>
        <p:spPr>
          <a:xfrm>
            <a:off x="2771775" y="4149725"/>
            <a:ext cx="4103688" cy="16557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  <p:sp useBgFill="1"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1043608" y="5877272"/>
            <a:ext cx="237626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Продолжить игру</a:t>
            </a:r>
          </a:p>
        </p:txBody>
      </p:sp>
      <p:sp useBgFill="1"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084168" y="5877272"/>
            <a:ext cx="237626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Закончить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9877023.gi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11212"/>
          <a:stretch>
            <a:fillRect/>
          </a:stretch>
        </p:blipFill>
        <p:spPr>
          <a:xfrm>
            <a:off x="1691680" y="404664"/>
            <a:ext cx="5724636" cy="41633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5084763"/>
            <a:ext cx="8064500" cy="936625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6165304"/>
            <a:ext cx="2232248" cy="504056"/>
          </a:xfrm>
          <a:prstGeom prst="round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 flipH="1">
            <a:off x="6804025" y="6237288"/>
            <a:ext cx="1970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hlinkClick r:id="" action="ppaction://hlinkshowjump?jump=firstslide"/>
              </a:rPr>
              <a:t>Вернуться к началу</a:t>
            </a:r>
            <a:endParaRPr lang="ru-RU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составлять предложение по картинке.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определять количество слов в предложениях.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оставь предложение по картинке</a:t>
            </a:r>
            <a:b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слов в предложении?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7"/>
          <p:cNvSpPr>
            <a:spLocks noGrp="1"/>
          </p:cNvSpPr>
          <p:nvPr>
            <p:ph idx="1"/>
          </p:nvPr>
        </p:nvSpPr>
        <p:spPr>
          <a:xfrm>
            <a:off x="827088" y="1268413"/>
            <a:ext cx="7940675" cy="37449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smtClean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57200" y="4941888"/>
            <a:ext cx="8686800" cy="11509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7" name="Рисунок 11" descr="732888-eb52322a628947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2533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277180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85192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6084168" y="5013176"/>
            <a:ext cx="936104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169168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Скругленный прямоугольник 28">
            <a:hlinkClick r:id="rId5" action="ppaction://hlinksldjump"/>
          </p:cNvPr>
          <p:cNvSpPr/>
          <p:nvPr/>
        </p:nvSpPr>
        <p:spPr>
          <a:xfrm>
            <a:off x="5004048" y="5013176"/>
            <a:ext cx="936104" cy="864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548680"/>
            <a:ext cx="4653517" cy="33843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3429000"/>
            <a:ext cx="3240088" cy="863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Неверно!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 useBgFill="1">
        <p:nvSpPr>
          <p:cNvPr id="5" name="Скругленный прямоугольник 4">
            <a:hlinkClick r:id="" action="ppaction://hlinkshowjump?jump=previousslide"/>
          </p:cNvPr>
          <p:cNvSpPr/>
          <p:nvPr/>
        </p:nvSpPr>
        <p:spPr>
          <a:xfrm>
            <a:off x="3491880" y="5301208"/>
            <a:ext cx="2376264" cy="648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Попробуй еще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d57380caf261e961893b2f6442c839.gi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>
          <a:xfrm>
            <a:off x="2339752" y="404664"/>
            <a:ext cx="4554507" cy="3312368"/>
          </a:xfrm>
        </p:spPr>
      </p:pic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2771775" y="4149725"/>
            <a:ext cx="4103688" cy="16557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  <p:sp useBgFill="1"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971600" y="5877272"/>
            <a:ext cx="2376264" cy="648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Продолжить игру</a:t>
            </a:r>
          </a:p>
        </p:txBody>
      </p:sp>
      <p:sp useBgFill="1"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084168" y="5877272"/>
            <a:ext cx="2376264" cy="648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Закончить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оставь предложение по картинке</a:t>
            </a:r>
            <a:b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слов в предложении?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7"/>
          <p:cNvSpPr>
            <a:spLocks noGrp="1"/>
          </p:cNvSpPr>
          <p:nvPr>
            <p:ph idx="1"/>
          </p:nvPr>
        </p:nvSpPr>
        <p:spPr>
          <a:xfrm>
            <a:off x="827088" y="1268413"/>
            <a:ext cx="7940675" cy="37449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smtClean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57200" y="4941888"/>
            <a:ext cx="8686800" cy="11509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277180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385192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6084168" y="5013176"/>
            <a:ext cx="936104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169168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Скругленный прямоугольник 28">
            <a:hlinkClick r:id="rId4" action="ppaction://hlinksldjump"/>
          </p:cNvPr>
          <p:cNvSpPr/>
          <p:nvPr/>
        </p:nvSpPr>
        <p:spPr>
          <a:xfrm>
            <a:off x="5004048" y="5013176"/>
            <a:ext cx="936104" cy="864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9476" name="Рисунок 10" descr="1345113232_rebenok-idet-v-shkol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72" y="1315319"/>
            <a:ext cx="58674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3429000"/>
            <a:ext cx="3240088" cy="863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Неверно!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" name="Рисунок 7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548680"/>
            <a:ext cx="4653517" cy="33843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Скругленный прямоугольник 4">
            <a:hlinkClick r:id="" action="ppaction://hlinkshowjump?jump=previousslide"/>
          </p:cNvPr>
          <p:cNvSpPr/>
          <p:nvPr/>
        </p:nvSpPr>
        <p:spPr>
          <a:xfrm>
            <a:off x="3275856" y="5301208"/>
            <a:ext cx="2376264" cy="6480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Попробуй еще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d57380caf261e961893b2f6442c839.gi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>
          <a:xfrm>
            <a:off x="2339752" y="404664"/>
            <a:ext cx="4851540" cy="3528392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2771775" y="4149725"/>
            <a:ext cx="4103688" cy="16557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  <p:sp useBgFill="1"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1043608" y="5877272"/>
            <a:ext cx="237626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Продолжить игру</a:t>
            </a:r>
          </a:p>
        </p:txBody>
      </p:sp>
      <p:sp useBgFill="1"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084168" y="5877272"/>
            <a:ext cx="237626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Закончить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оставь предложение по картинке</a:t>
            </a:r>
            <a:b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слов в предложении?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7"/>
          <p:cNvSpPr>
            <a:spLocks noGrp="1"/>
          </p:cNvSpPr>
          <p:nvPr>
            <p:ph idx="1"/>
          </p:nvPr>
        </p:nvSpPr>
        <p:spPr>
          <a:xfrm>
            <a:off x="827088" y="1268413"/>
            <a:ext cx="7940675" cy="37449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smtClean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57200" y="4941888"/>
            <a:ext cx="8686800" cy="11509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277180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385192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6084168" y="5013176"/>
            <a:ext cx="936104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1691680" y="5013176"/>
            <a:ext cx="93610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Скругленный прямоугольник 28">
            <a:hlinkClick r:id="rId4" action="ppaction://hlinksldjump"/>
          </p:cNvPr>
          <p:cNvSpPr/>
          <p:nvPr/>
        </p:nvSpPr>
        <p:spPr>
          <a:xfrm>
            <a:off x="5004048" y="5013176"/>
            <a:ext cx="936104" cy="864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5620" name="Рисунок 11" descr="scho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25363"/>
            <a:ext cx="767715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189</Words>
  <Application>Microsoft Office PowerPoint</Application>
  <PresentationFormat>Экран (4:3)</PresentationFormat>
  <Paragraphs>122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Государственное бюджетное дошкольное образовательное учреждение детский сад №74 комбинированного вида красносельского района  города Санкт-Петербурга </vt:lpstr>
      <vt:lpstr>Цели игры</vt:lpstr>
      <vt:lpstr>Составь предложение по картинке Сколько слов в предложении?</vt:lpstr>
      <vt:lpstr>Презентация PowerPoint</vt:lpstr>
      <vt:lpstr>Презентация PowerPoint</vt:lpstr>
      <vt:lpstr>Составь предложение по картинке Сколько слов в предложении?</vt:lpstr>
      <vt:lpstr>Презентация PowerPoint</vt:lpstr>
      <vt:lpstr>Презентация PowerPoint</vt:lpstr>
      <vt:lpstr>Составь предложение по картинке Сколько слов в предложении?</vt:lpstr>
      <vt:lpstr>Презентация PowerPoint</vt:lpstr>
      <vt:lpstr>Презентация PowerPoint</vt:lpstr>
      <vt:lpstr>Составь предложение по картинке Сколько слов в предложении?</vt:lpstr>
      <vt:lpstr>Презентация PowerPoint</vt:lpstr>
      <vt:lpstr>Презентация PowerPoint</vt:lpstr>
      <vt:lpstr>Составь предложение по картинке Сколько слов в предложении?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Составь предложение по картинке</dc:title>
  <dc:creator>Лескин</dc:creator>
  <cp:lastModifiedBy>L I</cp:lastModifiedBy>
  <cp:revision>29</cp:revision>
  <dcterms:created xsi:type="dcterms:W3CDTF">2013-04-17T17:44:22Z</dcterms:created>
  <dcterms:modified xsi:type="dcterms:W3CDTF">2013-12-17T20:00:51Z</dcterms:modified>
</cp:coreProperties>
</file>