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6" r:id="rId3"/>
    <p:sldId id="260" r:id="rId4"/>
    <p:sldId id="261" r:id="rId5"/>
    <p:sldId id="262" r:id="rId6"/>
    <p:sldId id="265" r:id="rId7"/>
    <p:sldId id="266" r:id="rId8"/>
    <p:sldId id="268" r:id="rId9"/>
    <p:sldId id="278" r:id="rId10"/>
    <p:sldId id="270" r:id="rId11"/>
    <p:sldId id="272" r:id="rId12"/>
    <p:sldId id="276" r:id="rId13"/>
    <p:sldId id="274" r:id="rId14"/>
    <p:sldId id="275" r:id="rId15"/>
    <p:sldId id="273" r:id="rId16"/>
    <p:sldId id="279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101" d="100"/>
          <a:sy n="101" d="100"/>
        </p:scale>
        <p:origin x="-26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7356-2C44-461B-82CD-94AE37C7BE4F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C-F329-44A1-B4B1-A0EF17767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7356-2C44-461B-82CD-94AE37C7BE4F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C-F329-44A1-B4B1-A0EF17767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7356-2C44-461B-82CD-94AE37C7BE4F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C-F329-44A1-B4B1-A0EF17767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7356-2C44-461B-82CD-94AE37C7BE4F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C-F329-44A1-B4B1-A0EF17767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7356-2C44-461B-82CD-94AE37C7BE4F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C-F329-44A1-B4B1-A0EF17767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7356-2C44-461B-82CD-94AE37C7BE4F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C-F329-44A1-B4B1-A0EF17767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7356-2C44-461B-82CD-94AE37C7BE4F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C-F329-44A1-B4B1-A0EF17767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7356-2C44-461B-82CD-94AE37C7BE4F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C-F329-44A1-B4B1-A0EF17767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7356-2C44-461B-82CD-94AE37C7BE4F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C-F329-44A1-B4B1-A0EF17767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7356-2C44-461B-82CD-94AE37C7BE4F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C-F329-44A1-B4B1-A0EF17767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7356-2C44-461B-82CD-94AE37C7BE4F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C-F329-44A1-B4B1-A0EF1776700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57356-2C44-461B-82CD-94AE37C7BE4F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22F8C-F329-44A1-B4B1-A0EF177670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.jpeg"/><Relationship Id="rId3" Type="http://schemas.openxmlformats.org/officeDocument/2006/relationships/image" Target="../media/image5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3.jp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4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9.jpeg"/><Relationship Id="rId7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1412777"/>
            <a:ext cx="7117180" cy="2160239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НАСЕКОМЫЕ</a:t>
            </a:r>
            <a:endParaRPr lang="ru-RU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5085184"/>
            <a:ext cx="4464496" cy="1080120"/>
          </a:xfrm>
        </p:spPr>
        <p:txBody>
          <a:bodyPr/>
          <a:lstStyle/>
          <a:p>
            <a:pPr algn="r"/>
            <a:r>
              <a:rPr lang="ru-RU" dirty="0" smtClean="0"/>
              <a:t>Учитель – логопед </a:t>
            </a:r>
            <a:r>
              <a:rPr lang="ru-RU" dirty="0" err="1" smtClean="0"/>
              <a:t>Стацюк</a:t>
            </a:r>
            <a:r>
              <a:rPr lang="ru-RU" dirty="0" smtClean="0"/>
              <a:t> О.Л.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697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792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 «На лугу»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0" y="798718"/>
            <a:ext cx="8967623" cy="5904656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2" r="18941" b="20537"/>
          <a:stretch/>
        </p:blipFill>
        <p:spPr>
          <a:xfrm flipH="1">
            <a:off x="1499563" y="2961119"/>
            <a:ext cx="896610" cy="671482"/>
          </a:xfrm>
          <a:prstGeom prst="ellipse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2" r="18941" b="20537"/>
          <a:stretch/>
        </p:blipFill>
        <p:spPr>
          <a:xfrm flipH="1">
            <a:off x="3738467" y="1805756"/>
            <a:ext cx="864096" cy="671482"/>
          </a:xfrm>
          <a:prstGeom prst="ellipse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2" r="18941" b="20537"/>
          <a:stretch/>
        </p:blipFill>
        <p:spPr>
          <a:xfrm>
            <a:off x="472503" y="4720081"/>
            <a:ext cx="896610" cy="671482"/>
          </a:xfrm>
          <a:prstGeom prst="ellipse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2" r="18941" b="20537"/>
          <a:stretch/>
        </p:blipFill>
        <p:spPr>
          <a:xfrm>
            <a:off x="4962021" y="2913410"/>
            <a:ext cx="896610" cy="671482"/>
          </a:xfrm>
          <a:prstGeom prst="ellipse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2" r="18941" b="20537"/>
          <a:stretch/>
        </p:blipFill>
        <p:spPr>
          <a:xfrm>
            <a:off x="8078538" y="5218862"/>
            <a:ext cx="896610" cy="671482"/>
          </a:xfrm>
          <a:prstGeom prst="ellipse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2" r="18941" b="20537"/>
          <a:stretch/>
        </p:blipFill>
        <p:spPr>
          <a:xfrm flipH="1">
            <a:off x="6332368" y="3670700"/>
            <a:ext cx="887016" cy="671482"/>
          </a:xfrm>
          <a:prstGeom prst="ellipse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09" y="5949280"/>
            <a:ext cx="743884" cy="754094"/>
          </a:xfrm>
          <a:prstGeom prst="ellipse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1200" y="4178045"/>
            <a:ext cx="720080" cy="754094"/>
          </a:xfrm>
          <a:prstGeom prst="ellipse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" t="7647" r="4165" b="13250"/>
          <a:stretch/>
        </p:blipFill>
        <p:spPr>
          <a:xfrm>
            <a:off x="1401621" y="3865361"/>
            <a:ext cx="994552" cy="696328"/>
          </a:xfrm>
          <a:prstGeom prst="ellipse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" t="7647" r="4165" b="13250"/>
          <a:stretch/>
        </p:blipFill>
        <p:spPr>
          <a:xfrm flipH="1">
            <a:off x="246738" y="2264791"/>
            <a:ext cx="1012894" cy="696328"/>
          </a:xfrm>
          <a:prstGeom prst="ellipse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" t="7647" r="4165" b="13250"/>
          <a:stretch/>
        </p:blipFill>
        <p:spPr>
          <a:xfrm>
            <a:off x="3419872" y="3236728"/>
            <a:ext cx="994552" cy="696328"/>
          </a:xfrm>
          <a:prstGeom prst="ellipse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" t="7647" r="4165" b="13250"/>
          <a:stretch/>
        </p:blipFill>
        <p:spPr>
          <a:xfrm flipH="1">
            <a:off x="6328551" y="2264791"/>
            <a:ext cx="876498" cy="636196"/>
          </a:xfrm>
          <a:prstGeom prst="ellipse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" t="7647" r="4165" b="13250"/>
          <a:stretch/>
        </p:blipFill>
        <p:spPr>
          <a:xfrm flipH="1">
            <a:off x="8078538" y="2900987"/>
            <a:ext cx="846456" cy="696328"/>
          </a:xfrm>
          <a:prstGeom prst="ellipse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2849"/>
          <a:stretch/>
        </p:blipFill>
        <p:spPr>
          <a:xfrm flipH="1">
            <a:off x="1325745" y="5656081"/>
            <a:ext cx="894045" cy="676204"/>
          </a:xfrm>
          <a:prstGeom prst="ellipse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2849"/>
          <a:stretch/>
        </p:blipFill>
        <p:spPr>
          <a:xfrm>
            <a:off x="4962021" y="5873675"/>
            <a:ext cx="896554" cy="676204"/>
          </a:xfrm>
          <a:prstGeom prst="ellipse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2849"/>
          <a:stretch/>
        </p:blipFill>
        <p:spPr>
          <a:xfrm>
            <a:off x="3760492" y="4514430"/>
            <a:ext cx="896554" cy="676204"/>
          </a:xfrm>
          <a:prstGeom prst="ellipse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2849"/>
          <a:stretch/>
        </p:blipFill>
        <p:spPr>
          <a:xfrm>
            <a:off x="246738" y="3743924"/>
            <a:ext cx="896554" cy="676204"/>
          </a:xfrm>
          <a:prstGeom prst="ellipse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2849"/>
          <a:stretch/>
        </p:blipFill>
        <p:spPr>
          <a:xfrm flipH="1">
            <a:off x="5405979" y="4263605"/>
            <a:ext cx="875481" cy="676204"/>
          </a:xfrm>
          <a:prstGeom prst="ellipse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2849"/>
          <a:stretch/>
        </p:blipFill>
        <p:spPr>
          <a:xfrm>
            <a:off x="6766800" y="5721374"/>
            <a:ext cx="896554" cy="676204"/>
          </a:xfrm>
          <a:prstGeom prst="ellipse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1" y="980728"/>
            <a:ext cx="888381" cy="543739"/>
          </a:xfrm>
          <a:prstGeom prst="ellipse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3647" y="1774225"/>
            <a:ext cx="888388" cy="543739"/>
          </a:xfrm>
          <a:prstGeom prst="ellipse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173" y="2141497"/>
            <a:ext cx="868118" cy="543739"/>
          </a:xfrm>
          <a:prstGeom prst="ellipse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8384" y="1721052"/>
            <a:ext cx="861543" cy="543739"/>
          </a:xfrm>
          <a:prstGeom prst="ellipse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" r="5735" b="2736"/>
          <a:stretch/>
        </p:blipFill>
        <p:spPr>
          <a:xfrm flipH="1">
            <a:off x="2636290" y="4006441"/>
            <a:ext cx="885019" cy="827374"/>
          </a:xfrm>
          <a:prstGeom prst="ellipse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" r="5735" b="2736"/>
          <a:stretch/>
        </p:blipFill>
        <p:spPr>
          <a:xfrm flipH="1">
            <a:off x="6760029" y="4651348"/>
            <a:ext cx="890039" cy="808947"/>
          </a:xfrm>
          <a:prstGeom prst="ellipse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" r="5735" b="2736"/>
          <a:stretch/>
        </p:blipFill>
        <p:spPr>
          <a:xfrm>
            <a:off x="2648707" y="5722505"/>
            <a:ext cx="872602" cy="82737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3446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«Незадачливый художник»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2" y="764704"/>
            <a:ext cx="3240360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08720"/>
            <a:ext cx="223224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04" y="840956"/>
            <a:ext cx="2626419" cy="2280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2196654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3" y="5105400"/>
            <a:ext cx="2958008" cy="1635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839" y="3283900"/>
            <a:ext cx="2505075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29000"/>
            <a:ext cx="2823694" cy="2295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023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9"/>
            <a:ext cx="8352928" cy="5760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«Кто как передвигается?»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8280919" cy="5688632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ru-RU" sz="9000" dirty="0" smtClean="0"/>
              <a:t>Муравей ползает, а бабочка… </a:t>
            </a:r>
          </a:p>
          <a:p>
            <a:pPr algn="l"/>
            <a:r>
              <a:rPr lang="ru-RU" sz="9000" dirty="0" smtClean="0"/>
              <a:t>Гусеница ползает, а кузнечик...</a:t>
            </a:r>
          </a:p>
          <a:p>
            <a:pPr algn="l"/>
            <a:r>
              <a:rPr lang="ru-RU" sz="9000" dirty="0" smtClean="0"/>
              <a:t>Бабочка летает, а улитка…</a:t>
            </a:r>
          </a:p>
          <a:p>
            <a:pPr algn="l"/>
            <a:r>
              <a:rPr lang="ru-RU" sz="9000" dirty="0" smtClean="0"/>
              <a:t>Жук ползает, а стрекоза…</a:t>
            </a:r>
          </a:p>
          <a:p>
            <a:pPr algn="l"/>
            <a:r>
              <a:rPr lang="ru-RU" sz="9000" dirty="0" smtClean="0"/>
              <a:t>Паук ползает, а пчела…</a:t>
            </a:r>
          </a:p>
          <a:p>
            <a:pPr algn="l"/>
            <a:r>
              <a:rPr lang="ru-RU" sz="9000" dirty="0" smtClean="0"/>
              <a:t>Оса летает, а червяк…</a:t>
            </a:r>
          </a:p>
          <a:p>
            <a:pPr algn="l"/>
            <a:r>
              <a:rPr lang="ru-RU" sz="9000" dirty="0" smtClean="0"/>
              <a:t>Кузнечик прыгает, а комар…</a:t>
            </a:r>
          </a:p>
          <a:p>
            <a:pPr algn="l"/>
            <a:r>
              <a:rPr lang="ru-RU" sz="9000" dirty="0" smtClean="0"/>
              <a:t>Таракан ползает, а стрекоза…</a:t>
            </a:r>
          </a:p>
          <a:p>
            <a:pPr algn="l"/>
            <a:r>
              <a:rPr lang="ru-RU" sz="9000" dirty="0" smtClean="0"/>
              <a:t>Бабочка порхает, а муха…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10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64896" cy="72008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«Добавь правильное слово»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56584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800" b="1" dirty="0" smtClean="0">
                <a:solidFill>
                  <a:srgbClr val="FFFF00"/>
                </a:solidFill>
              </a:rPr>
              <a:t>Слова:</a:t>
            </a:r>
            <a:r>
              <a:rPr lang="ru-RU" sz="3200" b="1" dirty="0" smtClean="0">
                <a:solidFill>
                  <a:schemeClr val="tx1"/>
                </a:solidFill>
              </a:rPr>
              <a:t> человека, мёд, кору, над цветком, паутину, по листу</a:t>
            </a:r>
          </a:p>
          <a:p>
            <a:pPr algn="l"/>
            <a:r>
              <a:rPr lang="ru-RU" sz="2800" b="1" dirty="0" smtClean="0">
                <a:solidFill>
                  <a:srgbClr val="FFFF00"/>
                </a:solidFill>
              </a:rPr>
              <a:t>Предложения: </a:t>
            </a:r>
          </a:p>
          <a:p>
            <a:pPr marL="514350" indent="-514350" algn="l">
              <a:buAutoNum type="arabicPeriod"/>
            </a:pPr>
            <a:r>
              <a:rPr lang="ru-RU" sz="3200" b="1" dirty="0" smtClean="0">
                <a:solidFill>
                  <a:schemeClr val="tx1"/>
                </a:solidFill>
              </a:rPr>
              <a:t>Комар кусает… 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</a:rPr>
              <a:t>2. Пчела собирает…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</a:rPr>
              <a:t>3. Жук грызёт…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</a:rPr>
              <a:t>4. Бабочка летает…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</a:rPr>
              <a:t>5. Паук плетёт…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</a:rPr>
              <a:t>6. Гусеница ползет…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81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332657"/>
            <a:ext cx="7117178" cy="720080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«Добавь правильное слово»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844824"/>
            <a:ext cx="8568952" cy="432048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1. Комар кусает человека.</a:t>
            </a:r>
            <a:endParaRPr lang="ru-RU" sz="3600" b="1" dirty="0">
              <a:solidFill>
                <a:schemeClr val="tx1"/>
              </a:solidFill>
            </a:endParaRP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2. Пчела собирает мёд.</a:t>
            </a:r>
            <a:endParaRPr lang="ru-RU" sz="3600" b="1" dirty="0">
              <a:solidFill>
                <a:schemeClr val="tx1"/>
              </a:solidFill>
            </a:endParaRP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3. Жук грызёт кору.</a:t>
            </a:r>
            <a:endParaRPr lang="ru-RU" sz="3600" b="1" dirty="0">
              <a:solidFill>
                <a:schemeClr val="tx1"/>
              </a:solidFill>
            </a:endParaRP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4. Бабочка летает над цветком.</a:t>
            </a:r>
            <a:endParaRPr lang="ru-RU" sz="3600" b="1" dirty="0">
              <a:solidFill>
                <a:schemeClr val="tx1"/>
              </a:solidFill>
            </a:endParaRP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5. Паук плетёт паутину.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6. Гусеница ползет по листу.</a:t>
            </a:r>
            <a:endParaRPr lang="ru-RU" sz="36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10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443" y="116633"/>
            <a:ext cx="7117178" cy="72008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«Собери слово»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958" y="2132856"/>
            <a:ext cx="9141042" cy="3888432"/>
          </a:xfrm>
        </p:spPr>
        <p:txBody>
          <a:bodyPr>
            <a:normAutofit/>
          </a:bodyPr>
          <a:lstStyle/>
          <a:p>
            <a:pPr algn="l"/>
            <a:r>
              <a:rPr lang="ru-RU" sz="4100" b="1" dirty="0" smtClean="0">
                <a:solidFill>
                  <a:schemeClr val="tx1"/>
                </a:solidFill>
              </a:rPr>
              <a:t>К Р О Х М У С А П  Ж  Ч   Л   Е</a:t>
            </a:r>
          </a:p>
          <a:p>
            <a:pPr algn="l"/>
            <a:r>
              <a:rPr lang="ru-RU" sz="4100" b="1" dirty="0" smtClean="0">
                <a:solidFill>
                  <a:schemeClr val="tx1"/>
                </a:solidFill>
              </a:rPr>
              <a:t>1 2 3 4  5 6 7 8  9 10 11 12 13</a:t>
            </a:r>
          </a:p>
          <a:p>
            <a:pPr algn="ctr"/>
            <a:endParaRPr lang="ru-RU" sz="4400" b="1" dirty="0" smtClean="0">
              <a:solidFill>
                <a:schemeClr val="tx1"/>
              </a:solidFill>
            </a:endParaRPr>
          </a:p>
          <a:p>
            <a:pPr algn="ctr"/>
            <a:endParaRPr lang="ru-RU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7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«Собери слово»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55576" y="1772816"/>
            <a:ext cx="712511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500" dirty="0" smtClean="0"/>
          </a:p>
          <a:p>
            <a:pPr marL="0" indent="0">
              <a:buNone/>
            </a:pPr>
            <a:r>
              <a:rPr lang="ru-RU" sz="2500" dirty="0" smtClean="0"/>
              <a:t>5 6 4 8 – МУХА</a:t>
            </a:r>
          </a:p>
          <a:p>
            <a:pPr marL="0" indent="0">
              <a:buNone/>
            </a:pPr>
            <a:r>
              <a:rPr lang="ru-RU" sz="2500" dirty="0" smtClean="0"/>
              <a:t>3 7 8 – ОСА</a:t>
            </a:r>
          </a:p>
          <a:p>
            <a:pPr marL="0" indent="0">
              <a:buNone/>
            </a:pPr>
            <a:r>
              <a:rPr lang="ru-RU" sz="2500" dirty="0" smtClean="0"/>
              <a:t>9 8 6 1 – ПАУК</a:t>
            </a:r>
          </a:p>
          <a:p>
            <a:pPr marL="0" indent="0">
              <a:buNone/>
            </a:pPr>
            <a:r>
              <a:rPr lang="ru-RU" sz="2500" dirty="0" smtClean="0"/>
              <a:t>10 6 1 – ЖУК</a:t>
            </a:r>
          </a:p>
          <a:p>
            <a:pPr marL="0" indent="0">
              <a:buNone/>
            </a:pPr>
            <a:r>
              <a:rPr lang="ru-RU" sz="2500" dirty="0"/>
              <a:t>1 3 5 8 2 – </a:t>
            </a:r>
            <a:r>
              <a:rPr lang="ru-RU" sz="2500" dirty="0" smtClean="0"/>
              <a:t>КОМАР</a:t>
            </a:r>
          </a:p>
          <a:p>
            <a:pPr marL="0" indent="0">
              <a:buNone/>
            </a:pPr>
            <a:r>
              <a:rPr lang="ru-RU" sz="2500" dirty="0" smtClean="0"/>
              <a:t>9 11 13 12 8 – ПЧЕЛА </a:t>
            </a:r>
          </a:p>
          <a:p>
            <a:pPr marL="0" indent="0">
              <a:buNone/>
            </a:pPr>
            <a:endParaRPr lang="ru-RU" sz="25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">
            <a:hlinkClick r:id="" action="ppaction://hlinkshowjump?jump=nextslide">
              <a:snd r:embed="rId2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36912"/>
            <a:ext cx="3600698" cy="360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908721"/>
            <a:ext cx="87129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МОЛОДЦЫ !!!</a:t>
            </a:r>
            <a:endParaRPr lang="ru-RU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73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75724"/>
            <a:ext cx="8424936" cy="3689380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НАД ЦВЕТКОМ ПОРХАЕТ, ПЛЯШЕТ, ВЕЕРОМ УЗОРНЫМ МАШЕТ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293096"/>
            <a:ext cx="2605063" cy="2084050"/>
          </a:xfrm>
        </p:spPr>
      </p:pic>
    </p:spTree>
    <p:extLst>
      <p:ext uri="{BB962C8B-B14F-4D97-AF65-F5344CB8AC3E}">
        <p14:creationId xmlns:p14="http://schemas.microsoft.com/office/powerpoint/2010/main" val="252517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675724"/>
            <a:ext cx="8964488" cy="3257332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НЕ ЗВЕРЬ, НЕ ПТИЦА,</a:t>
            </a:r>
            <a:br>
              <a:rPr lang="ru-RU" sz="5400" b="1" dirty="0">
                <a:solidFill>
                  <a:srgbClr val="FFFF00"/>
                </a:solidFill>
              </a:rPr>
            </a:br>
            <a:r>
              <a:rPr lang="ru-RU" sz="5400" b="1" dirty="0">
                <a:solidFill>
                  <a:srgbClr val="FFFF00"/>
                </a:solidFill>
              </a:rPr>
              <a:t>НОСОК КАК СПИЦА, ЛЕТИТ  - КРИЧИТ, СЯДЕТ - МОЛЧИТ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4221088"/>
            <a:ext cx="2808312" cy="2084631"/>
          </a:xfrm>
        </p:spPr>
      </p:pic>
    </p:spTree>
    <p:extLst>
      <p:ext uri="{BB962C8B-B14F-4D97-AF65-F5344CB8AC3E}">
        <p14:creationId xmlns:p14="http://schemas.microsoft.com/office/powerpoint/2010/main" val="226506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75724"/>
            <a:ext cx="8424936" cy="3401348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В ЛЕСУ У ПНЯ БЕГОТНЯ, СУЕТА,</a:t>
            </a:r>
            <a:br>
              <a:rPr lang="ru-RU" sz="5400" b="1" dirty="0">
                <a:solidFill>
                  <a:srgbClr val="FFFF00"/>
                </a:solidFill>
              </a:rPr>
            </a:br>
            <a:r>
              <a:rPr lang="ru-RU" sz="5400" b="1" dirty="0">
                <a:solidFill>
                  <a:srgbClr val="FFFF00"/>
                </a:solidFill>
              </a:rPr>
              <a:t>НАРОД РАБОЧИЙ</a:t>
            </a:r>
            <a:br>
              <a:rPr lang="ru-RU" sz="5400" b="1" dirty="0">
                <a:solidFill>
                  <a:srgbClr val="FFFF00"/>
                </a:solidFill>
              </a:rPr>
            </a:br>
            <a:r>
              <a:rPr lang="ru-RU" sz="5400" b="1" dirty="0">
                <a:solidFill>
                  <a:srgbClr val="FFFF00"/>
                </a:solidFill>
              </a:rPr>
              <a:t>ВЕСЬ ДЕНЬ ХЛОПОЧЕТ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581128"/>
            <a:ext cx="2743646" cy="2057735"/>
          </a:xfrm>
        </p:spPr>
      </p:pic>
    </p:spTree>
    <p:extLst>
      <p:ext uri="{BB962C8B-B14F-4D97-AF65-F5344CB8AC3E}">
        <p14:creationId xmlns:p14="http://schemas.microsoft.com/office/powerpoint/2010/main" val="374163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75724"/>
            <a:ext cx="8136904" cy="2609260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НА ЛУГУ ЖИВЁТ СКРИПАЧ, НОСИТ ФРАК И ХОДИТ ВСКАЧЬ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861048"/>
            <a:ext cx="3139289" cy="2354467"/>
          </a:xfrm>
        </p:spPr>
      </p:pic>
    </p:spTree>
    <p:extLst>
      <p:ext uri="{BB962C8B-B14F-4D97-AF65-F5344CB8AC3E}">
        <p14:creationId xmlns:p14="http://schemas.microsoft.com/office/powerpoint/2010/main" val="306502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4608512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МОДНИЦА КРЫЛАТАЯ, ПЛАТЬЕ ПОЛОСАТОЕ, РОСТОМ ХОТЬ И </a:t>
            </a:r>
            <a:r>
              <a:rPr lang="ru-RU" sz="5400" b="1" dirty="0" smtClean="0">
                <a:solidFill>
                  <a:srgbClr val="FFFF00"/>
                </a:solidFill>
              </a:rPr>
              <a:t>КРОХА, УКУСИТ </a:t>
            </a:r>
            <a:r>
              <a:rPr lang="ru-RU" sz="5400" b="1" dirty="0">
                <a:solidFill>
                  <a:srgbClr val="FFFF00"/>
                </a:solidFill>
              </a:rPr>
              <a:t>– БУДЕТ ПЛОХО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365104"/>
            <a:ext cx="2592288" cy="2262252"/>
          </a:xfrm>
        </p:spPr>
      </p:pic>
    </p:spTree>
    <p:extLst>
      <p:ext uri="{BB962C8B-B14F-4D97-AF65-F5344CB8AC3E}">
        <p14:creationId xmlns:p14="http://schemas.microsoft.com/office/powerpoint/2010/main" val="19541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24936" cy="4032448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ДВА РОГА – НЕ БЫК,</a:t>
            </a:r>
            <a:br>
              <a:rPr lang="ru-RU" sz="5400" b="1" dirty="0" smtClean="0">
                <a:solidFill>
                  <a:srgbClr val="FFFF00"/>
                </a:solidFill>
              </a:rPr>
            </a:br>
            <a:r>
              <a:rPr lang="ru-RU" sz="5400" b="1" dirty="0" smtClean="0">
                <a:solidFill>
                  <a:srgbClr val="FFFF00"/>
                </a:solidFill>
              </a:rPr>
              <a:t>ШЕСТЬ НОГ БЕЗ КОПЫТ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89040"/>
            <a:ext cx="4109839" cy="2739893"/>
          </a:xfrm>
        </p:spPr>
      </p:pic>
    </p:spTree>
    <p:extLst>
      <p:ext uri="{BB962C8B-B14F-4D97-AF65-F5344CB8AC3E}">
        <p14:creationId xmlns:p14="http://schemas.microsoft.com/office/powerpoint/2010/main" val="227462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80920" cy="1944216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НЕ РЫБАК, А СЕТИ РАССТАВЛЯЕТ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bloggOrPage_082481501_1918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4077072"/>
            <a:ext cx="3231654" cy="2295922"/>
          </a:xfrm>
        </p:spPr>
      </p:pic>
    </p:spTree>
    <p:extLst>
      <p:ext uri="{BB962C8B-B14F-4D97-AF65-F5344CB8AC3E}">
        <p14:creationId xmlns:p14="http://schemas.microsoft.com/office/powerpoint/2010/main" val="200565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827583" y="2852936"/>
            <a:ext cx="7485153" cy="1224136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НАСЕКОМЫЕ</a:t>
            </a:r>
            <a:endParaRPr lang="ru-RU" sz="60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787770"/>
            <a:ext cx="2376264" cy="17821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12" y="4653137"/>
            <a:ext cx="2875247" cy="19168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37112"/>
            <a:ext cx="2788984" cy="22311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48680"/>
            <a:ext cx="2660514" cy="19394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2557899" cy="1928656"/>
          </a:xfrm>
          <a:prstGeom prst="rect">
            <a:avLst/>
          </a:prstGeom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2492896"/>
            <a:ext cx="1512168" cy="1800200"/>
          </a:xfrm>
          <a:prstGeom prst="rect">
            <a:avLst/>
          </a:prstGeom>
        </p:spPr>
      </p:pic>
      <p:pic>
        <p:nvPicPr>
          <p:cNvPr id="13" name="Рисунок 12" descr="bloggOrPage_082481501_19184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17775" y="2492896"/>
            <a:ext cx="1526225" cy="1724025"/>
          </a:xfrm>
          <a:prstGeom prst="rect">
            <a:avLst/>
          </a:prstGeom>
        </p:spPr>
      </p:pic>
      <p:pic>
        <p:nvPicPr>
          <p:cNvPr id="15" name="Рисунок 14" descr="1223989933_insects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79704" y="188640"/>
            <a:ext cx="249627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4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ummer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298</TotalTime>
  <Words>301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Summer</vt:lpstr>
      <vt:lpstr>НАСЕКОМЫЕ</vt:lpstr>
      <vt:lpstr>НАД ЦВЕТКОМ ПОРХАЕТ, ПЛЯШЕТ, ВЕЕРОМ УЗОРНЫМ МАШЕТ</vt:lpstr>
      <vt:lpstr>НЕ ЗВЕРЬ, НЕ ПТИЦА, НОСОК КАК СПИЦА, ЛЕТИТ  - КРИЧИТ, СЯДЕТ - МОЛЧИТ</vt:lpstr>
      <vt:lpstr>В ЛЕСУ У ПНЯ БЕГОТНЯ, СУЕТА, НАРОД РАБОЧИЙ ВЕСЬ ДЕНЬ ХЛОПОЧЕТ</vt:lpstr>
      <vt:lpstr>НА ЛУГУ ЖИВЁТ СКРИПАЧ, НОСИТ ФРАК И ХОДИТ ВСКАЧЬ</vt:lpstr>
      <vt:lpstr>МОДНИЦА КРЫЛАТАЯ, ПЛАТЬЕ ПОЛОСАТОЕ, РОСТОМ ХОТЬ И КРОХА, УКУСИТ – БУДЕТ ПЛОХО</vt:lpstr>
      <vt:lpstr>ДВА РОГА – НЕ БЫК, ШЕСТЬ НОГ БЕЗ КОПЫТ</vt:lpstr>
      <vt:lpstr>НЕ РЫБАК, А СЕТИ РАССТАВЛЯЕТ</vt:lpstr>
      <vt:lpstr>НАСЕКОМЫЕ</vt:lpstr>
      <vt:lpstr> «На лугу»</vt:lpstr>
      <vt:lpstr>«Незадачливый художник»</vt:lpstr>
      <vt:lpstr>«Кто как передвигается?»</vt:lpstr>
      <vt:lpstr>«Добавь правильное слово»</vt:lpstr>
      <vt:lpstr>«Добавь правильное слово»</vt:lpstr>
      <vt:lpstr>«Собери слово»</vt:lpstr>
      <vt:lpstr>«Собери слово» 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НАД ЦВЕТКОМ ПОРХАЕТ, ПЛЯШЕТ, ВЕЕРОМ УЗОРНЫМ МАШЕТ</dc:title>
  <dc:creator>User</dc:creator>
  <cp:lastModifiedBy>Гость</cp:lastModifiedBy>
  <cp:revision>34</cp:revision>
  <dcterms:created xsi:type="dcterms:W3CDTF">2013-03-27T09:53:42Z</dcterms:created>
  <dcterms:modified xsi:type="dcterms:W3CDTF">2013-12-12T13:30:29Z</dcterms:modified>
</cp:coreProperties>
</file>