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399EA-0E42-4FA8-AF65-34C50D0D670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F3D0D-C1A8-4D00-B3B0-9FC152B77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03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Практикум для родителей в средней группе на тему: «Поговорим о вежливости»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b="1" dirty="0" smtClean="0"/>
              <a:t>воспитатель </a:t>
            </a:r>
            <a:r>
              <a:rPr lang="ru-RU" sz="3100" b="1" dirty="0" err="1" smtClean="0"/>
              <a:t>Жабина</a:t>
            </a:r>
            <a:r>
              <a:rPr lang="ru-RU" sz="3100" b="1" dirty="0" smtClean="0"/>
              <a:t> Ирина Владимировна</a:t>
            </a:r>
            <a:endParaRPr lang="ru-RU" sz="31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6553200" cy="22098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4572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 дошкольное образовательное учреждение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«Детский сад №11 «Золотой петушок» г.Ртищево Саратовской области»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Цель:</a:t>
            </a:r>
            <a:r>
              <a:rPr lang="ru-RU" dirty="0" smtClean="0"/>
              <a:t> привлечь родителей к сотрудничеству в воспитании вежливых и культурных детей. Помочь родителям преодолеть трудности в воспитании детей. Обсудить с ними тему вежливости. Учить анализировать собственное поведение по отношению к ребенку. Учить проводить совместные игры с детьми.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Знакомство с психологом.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Беседа с родителями о вежливости.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«Вежливые слова не лень повторять нам каждый день»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828800"/>
            <a:ext cx="4388908" cy="329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4419600" cy="3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Повторяем вежливые слова играя в игру «Вежливый ручеек»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карточками.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1112" y="1752600"/>
            <a:ext cx="44604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175467"/>
            <a:ext cx="4227930" cy="268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999" y="2468724"/>
            <a:ext cx="889757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внимание! 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libri"/>
        <a:ea typeface=""/>
        <a:cs typeface=""/>
      </a:majorFont>
      <a:minorFont>
        <a:latin typeface="Brush Script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120</Words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Практикум для родителей в средней группе на тему: «Поговорим о вежливости»  воспитатель Жабина Ирина Владимировна</vt:lpstr>
      <vt:lpstr>Слайд 2</vt:lpstr>
      <vt:lpstr>1. Знакомство с психологом.</vt:lpstr>
      <vt:lpstr>2. Беседа с родителями о вежливости.</vt:lpstr>
      <vt:lpstr>«Вежливые слова не лень повторять нам каждый день»</vt:lpstr>
      <vt:lpstr>3. Повторяем вежливые слова играя в игру «Вежливый ручеек»</vt:lpstr>
      <vt:lpstr>Работа с карточками.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Анна</cp:lastModifiedBy>
  <cp:revision>22</cp:revision>
  <dcterms:created xsi:type="dcterms:W3CDTF">2013-10-20T14:43:13Z</dcterms:created>
  <dcterms:modified xsi:type="dcterms:W3CDTF">2014-12-03T16:56:53Z</dcterms:modified>
</cp:coreProperties>
</file>