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74" r:id="rId15"/>
    <p:sldId id="275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105698-F66A-4511-AC31-B8DF1E8600D7}" type="datetimeFigureOut">
              <a:rPr lang="ru-RU" smtClean="0"/>
              <a:pPr/>
              <a:t>09.09.2014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D5AE22-1394-4ABC-A16C-6CAB3DF04E9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992888" cy="1656184"/>
          </a:xfrm>
        </p:spPr>
        <p:txBody>
          <a:bodyPr>
            <a:noAutofit/>
          </a:bodyPr>
          <a:lstStyle/>
          <a:p>
            <a:pPr algn="ctr"/>
            <a:r>
              <a:rPr lang="ru-RU" sz="240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«ИСПОЛЬЗОВАНИЕ </a:t>
            </a:r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НЕТРАДИЦИОННОЙ ТЕХНИКИ </a:t>
            </a:r>
            <a:b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 С БУМАГОЙ ДЛЯ ДЕТЕЙ </a:t>
            </a:r>
            <a:br>
              <a:rPr lang="ru-RU" sz="2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</a:t>
            </a:r>
            <a:r>
              <a:rPr lang="ru-RU" sz="240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ВОЗРАСТА»</a:t>
            </a:r>
            <a:endParaRPr lang="ru-RU" sz="2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861048"/>
            <a:ext cx="7854696" cy="2592288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Составитель:</a:t>
            </a: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</a:t>
            </a: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первой квалификационной категории</a:t>
            </a: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Т.Г. </a:t>
            </a:r>
            <a:r>
              <a:rPr lang="ru-RU" sz="1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Шилкина</a:t>
            </a:r>
            <a:endParaRPr lang="ru-RU" sz="1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Технологии:  </a:t>
            </a:r>
            <a:r>
              <a:rPr lang="ru-RU" sz="1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здоровьесберегающие</a:t>
            </a: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ИКТ,  </a:t>
            </a:r>
            <a:r>
              <a:rPr lang="ru-RU" sz="1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иследовательская</a:t>
            </a: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деятельность, </a:t>
            </a:r>
          </a:p>
          <a:p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технология «</a:t>
            </a:r>
            <a:r>
              <a:rPr lang="ru-RU" sz="1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Синквейн</a:t>
            </a:r>
            <a:r>
              <a:rPr lang="ru-RU" sz="1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 </a:t>
            </a:r>
            <a:endParaRPr lang="ru-RU" sz="1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282" y="980728"/>
            <a:ext cx="84262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Методические рекомендации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691680" y="620688"/>
            <a:ext cx="5832648" cy="936104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АЙРИС-ФОЛДИНГ</a:t>
            </a:r>
            <a:endParaRPr lang="ru-RU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520" y="1772816"/>
            <a:ext cx="8496944" cy="4896544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Айрис-Фолдинг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Irisfolding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 в переводе с английского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сворачивание радужной оболочки, радужное складывание.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Техника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Айрис-Фолдинг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появилась в Голландии.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Радужное складывание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только кажется сложным. На самом деле эта техника требует внимания и аккуратности, но при этом позволяет  без труда  делать эффектные открытки или украшать странички памятного альбома (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скапбукинга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интересными декоративными элементами. 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Рисунок складывается в результате наклеивания бумаги под определенным углом в виде закручивающейся спирали.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Рисунки в этой технике делаются с помощью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айрис-шаблонов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Айрис-Фолдинге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использовать не только специальную (для этой техники) бумагу, но и обычную  цветную, бархатную, упаковочную (для подарков), цветную фольгу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любую , какую подскажет собственная фантазия.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Иными словами 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Айрис-Фолдинг</a:t>
            </a:r>
            <a:r>
              <a:rPr lang="ru-RU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заполнение  вырезанной по контуру картинки разноцветными полосками.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8229600" cy="43894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71600" y="620688"/>
            <a:ext cx="7344816" cy="1008112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Материалы и инструменты</a:t>
            </a:r>
            <a:endParaRPr lang="ru-RU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51520" y="2132856"/>
            <a:ext cx="2160240" cy="3024336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Цветная бумага,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ножницы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203848" y="1988840"/>
            <a:ext cx="2808312" cy="1944216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Скотч, линейка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555776" y="4149080"/>
            <a:ext cx="3888432" cy="2088232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Карандаш,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схема-шаблон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88224" y="2204864"/>
            <a:ext cx="2304256" cy="2736304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Канцелярский нож,</a:t>
            </a:r>
            <a:endParaRPr lang="ru-RU" sz="11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копировальная бумага</a:t>
            </a:r>
            <a:endParaRPr lang="ru-RU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9010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Colored_Covering_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04864"/>
            <a:ext cx="1656184" cy="807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ndl34f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827584" y="3645024"/>
            <a:ext cx="1280857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359281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276872"/>
            <a:ext cx="86908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линей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140968"/>
            <a:ext cx="1224136" cy="6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nozh-kantselyarskiji-josef-otten-9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2420888"/>
            <a:ext cx="936104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ef0eedebccc60d4e50cbec4ee29c2cc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7956376" y="3933055"/>
            <a:ext cx="720080" cy="94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2b39f8fe8555c39a90fca000ae4c384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5816" y="4293096"/>
            <a:ext cx="591903" cy="591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1712401_004iris-oval-p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32040" y="4365104"/>
            <a:ext cx="1241872" cy="1732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</p:txBody>
      </p:sp>
      <p:pic>
        <p:nvPicPr>
          <p:cNvPr id="4" name="Рисунок 3" descr="1712401_004iris-oval-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92896"/>
            <a:ext cx="3168352" cy="38671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971600" y="764704"/>
            <a:ext cx="7272808" cy="1224136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выполнения</a:t>
            </a:r>
            <a:endParaRPr lang="ru-RU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1520" y="3068960"/>
            <a:ext cx="3744416" cy="1800200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1. Возьмем </a:t>
            </a:r>
          </a:p>
          <a:p>
            <a:pPr algn="ctr"/>
            <a:r>
              <a:rPr lang="ru-RU" sz="2400" b="1" dirty="0" err="1" smtClean="0"/>
              <a:t>айрис</a:t>
            </a:r>
            <a:r>
              <a:rPr lang="ru-RU" sz="2400" b="1" dirty="0" smtClean="0"/>
              <a:t>- шаблон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P6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908720"/>
            <a:ext cx="259228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sp3d>
            <a:bevelT w="152400" h="50800" prst="softRound"/>
          </a:sp3d>
        </p:spPr>
      </p:pic>
      <p:pic>
        <p:nvPicPr>
          <p:cNvPr id="12" name="Рисунок 11" descr="IMGP6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61048"/>
            <a:ext cx="2699792" cy="202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611560" y="908720"/>
            <a:ext cx="4680520" cy="1872208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Нарисуем на картоне силуэт и аккуратно вырежем его, используя канцелярский нож или ножницы</a:t>
            </a:r>
            <a:endParaRPr lang="ru-RU" sz="2400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3928" y="3789040"/>
            <a:ext cx="4752528" cy="1944216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Наложим картон на шаблон лицевой стороной. Закрепим шаблон (например, скрепками)</a:t>
            </a:r>
            <a:endParaRPr lang="ru-RU" sz="2400" b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90100"/>
            <a:ext cx="2776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P6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2436781" cy="182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</p:pic>
      <p:pic>
        <p:nvPicPr>
          <p:cNvPr id="5" name="Рисунок 4" descr="IMGP6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476672"/>
            <a:ext cx="232153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IMGP6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92696"/>
            <a:ext cx="230425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179512" y="2780928"/>
            <a:ext cx="8784976" cy="3960440"/>
          </a:xfrm>
          <a:prstGeom prst="flowChartAlternateProcess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Нарежем полоски бумаги нужных цветов. Сколько нужно полос, сразу  рассчитать сложно, поэтому лучше  резать их в процессе выполнения работы.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Возьмем самую длинную полоску. Линия сгиба должна расположиться вдоль первой линии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айрис-шаблона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Приклеем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полоску немного смазав картон по краям прорези.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так по кругу.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Клеем мажем не полоску, а место приклеивания!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Клея используем немного, только чтобы 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схватилась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полоска.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в конце работы останется маленький пустой треугольник,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заклеем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кусочком бумаги одного из цветов. 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Теперь можно перевернуть работу и полюбоваться результатом!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детей</a:t>
            </a:r>
            <a:endParaRPr lang="ru-RU" sz="5400" b="1" dirty="0">
              <a:ln w="11430"/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Содержимое 13" descr="IMG_3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276872"/>
            <a:ext cx="2077153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 descr="IMG_3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509120"/>
            <a:ext cx="1210879" cy="1748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IMG_38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221088"/>
            <a:ext cx="1368152" cy="1790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IMG_3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509120"/>
            <a:ext cx="1296144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Рисунок 17" descr="IMG_38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204864"/>
            <a:ext cx="2029409" cy="1455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Рисунок 18" descr="IMG_38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2276872"/>
            <a:ext cx="1872208" cy="1343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IMG_38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08304" y="4293096"/>
            <a:ext cx="1355489" cy="1834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2Lef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1619672" y="620688"/>
            <a:ext cx="6120680" cy="7074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ТОРЦЕВАНИЕ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39552" y="1628800"/>
            <a:ext cx="8136904" cy="1440160"/>
          </a:xfrm>
          <a:prstGeom prst="flowChartProcess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Торцевание – один из видов бумажного рукоделия. Эту технику можно отнести и к способу аппликации, и  к виду  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квилинга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бумаговерчения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).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39552" y="3284984"/>
            <a:ext cx="3600400" cy="3096344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 помощью торцевания можно создавать  удивительные объемные картины, мозаики, панно, декоративные элементы интерьера, открытки. Таким способом можно украшать практически любые  предметы</a:t>
            </a:r>
            <a:endParaRPr lang="ru-RU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4355976" y="4628838"/>
            <a:ext cx="432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4860032" y="3284984"/>
            <a:ext cx="3816424" cy="3096344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Еще малоизвестная, эта техника очень быстро обретает новых поклонников и завоевывает популярность в мире рукоделия. Столь стремительный рост ее популярности объясняется: во- первых, необычным эффектом «пушистости», который дает торцевание; во- вторых, очень легким способом исполнения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95536" y="764704"/>
            <a:ext cx="8061325" cy="792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effectLst/>
              </a:rPr>
              <a:t>Принцип торцевания</a:t>
            </a:r>
            <a:endParaRPr lang="ru-RU" sz="48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 descr="IMGP6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149080"/>
            <a:ext cx="2088232" cy="230425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95f61_PICT5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132856"/>
            <a:ext cx="2088232" cy="167335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Блок-схема: процесс 5"/>
          <p:cNvSpPr/>
          <p:nvPr/>
        </p:nvSpPr>
        <p:spPr>
          <a:xfrm>
            <a:off x="251520" y="2132856"/>
            <a:ext cx="5328592" cy="4536504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Основа этой техники 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изображений и предметов с помощью объемных элементов, выполненных из  бумаги.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Объемный элемент торцевания называют 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торцовкой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торчком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 представляет собой сжатый в виде воронки или конуса кусочек мягкой бумаги.  Именно из таких    элементов и создаются задуманные изделия. Каждая такая 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торцовка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один мазок кисти в создании картины, одна петелька в вязании или одна бусинка в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бисероплетении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51520" y="692696"/>
            <a:ext cx="8712968" cy="648071"/>
          </a:xfrm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Материалы и инструменты</a:t>
            </a:r>
            <a:endParaRPr lang="ru-RU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251520" y="1484784"/>
            <a:ext cx="8712968" cy="1584176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Гофрированная бумага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или обычные бумажные салфетки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a8b56e9fc0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539552" y="1916832"/>
            <a:ext cx="1224136" cy="720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122271_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7164288" y="1988840"/>
            <a:ext cx="1080120" cy="648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6" name="Блок-схема: процесс 25"/>
          <p:cNvSpPr/>
          <p:nvPr/>
        </p:nvSpPr>
        <p:spPr>
          <a:xfrm>
            <a:off x="251520" y="3140968"/>
            <a:ext cx="8712968" cy="115212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Ножницы;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Клей ПВА</a:t>
            </a:r>
            <a:endParaRPr lang="ru-RU" sz="2000" b="1" dirty="0"/>
          </a:p>
        </p:txBody>
      </p:sp>
      <p:pic>
        <p:nvPicPr>
          <p:cNvPr id="11" name="Рисунок 10" descr="ndl34f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356992"/>
            <a:ext cx="1224136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Рисунок 15" descr="7109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284984"/>
            <a:ext cx="792088" cy="936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7" name="Блок-схема: процесс 26"/>
          <p:cNvSpPr/>
          <p:nvPr/>
        </p:nvSpPr>
        <p:spPr>
          <a:xfrm>
            <a:off x="251520" y="4437112"/>
            <a:ext cx="3168352" cy="2088232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      Картон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02097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09120"/>
            <a:ext cx="1163205" cy="10801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8" name="Блок-схема: процесс 27"/>
          <p:cNvSpPr/>
          <p:nvPr/>
        </p:nvSpPr>
        <p:spPr>
          <a:xfrm>
            <a:off x="3491880" y="4437112"/>
            <a:ext cx="5472608" cy="2088232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Длинная тонка палочка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с тупым концом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(или карандаш,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стержень, корпус от шариковой ручки,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китайская палочка для еды).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TO3923-RFJS-GP-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4581128"/>
            <a:ext cx="792088" cy="79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Рисунок 22" descr="palochki-dlya-edi-rakushki-2_en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28384" y="5589240"/>
            <a:ext cx="840094" cy="8895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4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P6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924944"/>
            <a:ext cx="5544616" cy="36090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Блок-схема: процесс 6"/>
          <p:cNvSpPr/>
          <p:nvPr/>
        </p:nvSpPr>
        <p:spPr>
          <a:xfrm>
            <a:off x="971600" y="476672"/>
            <a:ext cx="6768752" cy="115212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Этапы работы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83568" y="1988840"/>
            <a:ext cx="7560840" cy="72008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1. Нарезаем квадраты (1*1см) из гофрированной бумаги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flower_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068960"/>
            <a:ext cx="3076575" cy="2305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 contourW="6350">
            <a:bevelT h="38100" prst="convex"/>
            <a:contourClr>
              <a:srgbClr val="C0C0C0"/>
            </a:contourClr>
          </a:sp3d>
        </p:spPr>
      </p:pic>
      <p:sp>
        <p:nvSpPr>
          <p:cNvPr id="5" name="Блок-схема: процесс 4"/>
          <p:cNvSpPr/>
          <p:nvPr/>
        </p:nvSpPr>
        <p:spPr>
          <a:xfrm>
            <a:off x="1043608" y="764704"/>
            <a:ext cx="6840760" cy="1440160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2. Делаем заготовку для объемного изделия или рисуем узор на плоской поверхности</a:t>
            </a:r>
            <a:endParaRPr lang="ru-RU" sz="2400" b="1" dirty="0"/>
          </a:p>
        </p:txBody>
      </p:sp>
      <p:pic>
        <p:nvPicPr>
          <p:cNvPr id="6" name="Рисунок 5" descr="46478246_paper_art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068960"/>
            <a:ext cx="2409056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 prst="convex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Изображение 02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861048"/>
            <a:ext cx="331236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43" descr="Изображение 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38437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Блок-схема: процесс 6"/>
          <p:cNvSpPr/>
          <p:nvPr/>
        </p:nvSpPr>
        <p:spPr>
          <a:xfrm>
            <a:off x="323528" y="1340768"/>
            <a:ext cx="4608512" cy="1584176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3. Тупой конец стержня (торец) ставим на бумажный квадратик</a:t>
            </a:r>
            <a:endParaRPr lang="ru-RU" sz="24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95536" y="4221088"/>
            <a:ext cx="4536504" cy="1512168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4. Сминаем бумагу и прокатываем стержень между пальцами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8229600" cy="18002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endParaRPr lang="ru-RU" sz="31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Содержимое 5" descr="IMGP656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676080" cy="2951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  <a:sp3d>
            <a:bevelT prst="slope"/>
          </a:sp3d>
        </p:spPr>
      </p:pic>
      <p:pic>
        <p:nvPicPr>
          <p:cNvPr id="7" name="Рисунок 6" descr="IMGP6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9" y="3212976"/>
            <a:ext cx="3744416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  <a:sp3d>
            <a:bevelT prst="slope"/>
          </a:sp3d>
        </p:spPr>
      </p:pic>
      <p:sp>
        <p:nvSpPr>
          <p:cNvPr id="5" name="Блок-схема: процесс 4"/>
          <p:cNvSpPr/>
          <p:nvPr/>
        </p:nvSpPr>
        <p:spPr>
          <a:xfrm>
            <a:off x="611560" y="980728"/>
            <a:ext cx="3096344" cy="1728192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5. Приклеиваем трубочку-торцовку к заготовке</a:t>
            </a:r>
            <a:endParaRPr lang="ru-RU" sz="24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364088" y="980728"/>
            <a:ext cx="3024336" cy="1728192"/>
          </a:xfrm>
          <a:prstGeom prst="flowChartProcess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6. Вынимаем стержень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7920880" cy="1296144"/>
          </a:xfrm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Работы детей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9" name="Содержимое 8" descr="IMG_380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868442" y="4876974"/>
            <a:ext cx="1771650" cy="1323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IMG_3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64877" y="4799819"/>
            <a:ext cx="1728192" cy="1290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G_38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420888"/>
            <a:ext cx="192814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1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IMG_38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132856"/>
            <a:ext cx="2024555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Рисунок 13" descr="IMG_38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2420888"/>
            <a:ext cx="1944216" cy="1452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IMG_38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606393" y="4530511"/>
            <a:ext cx="1800201" cy="1325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IMGP65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4293096"/>
            <a:ext cx="1294477" cy="17466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928</TotalTime>
  <Words>596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«ИСПОЛЬЗОВАНИЕ  НЕТРАДИЦИОННОЙ ТЕХНИКИ  РАБОТЫ С БУМАГОЙ ДЛЯ ДЕТЕЙ  ДОШКОЛЬНОГО ВОЗРАСТА»</vt:lpstr>
      <vt:lpstr>ТОРЦЕВАНИЕ</vt:lpstr>
      <vt:lpstr> Принцип торцевания</vt:lpstr>
      <vt:lpstr>Материалы и инструменты</vt:lpstr>
      <vt:lpstr>Слайд 5</vt:lpstr>
      <vt:lpstr>Слайд 6</vt:lpstr>
      <vt:lpstr>Слайд 7</vt:lpstr>
      <vt:lpstr> </vt:lpstr>
      <vt:lpstr>Работы детей</vt:lpstr>
      <vt:lpstr>Слайд 10</vt:lpstr>
      <vt:lpstr>Слайд 11</vt:lpstr>
      <vt:lpstr>Слайд 12</vt:lpstr>
      <vt:lpstr>Слайд 13</vt:lpstr>
      <vt:lpstr>Слайд 14</vt:lpstr>
      <vt:lpstr>Работы детей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НЕТРАДИЦИОННОЙ ТЕХНИКИ  РАБОТЫ С БУМАГОЙ ДЛЯ ДЕТЕЙ  ДОШКОЛЬНОГО ВОЗРАСТА</dc:title>
  <dc:creator>Андрей</dc:creator>
  <cp:lastModifiedBy>рик</cp:lastModifiedBy>
  <cp:revision>96</cp:revision>
  <dcterms:created xsi:type="dcterms:W3CDTF">2014-04-11T07:12:20Z</dcterms:created>
  <dcterms:modified xsi:type="dcterms:W3CDTF">2014-09-09T08:30:50Z</dcterms:modified>
</cp:coreProperties>
</file>