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84" r:id="rId2"/>
    <p:sldId id="259" r:id="rId3"/>
    <p:sldId id="257" r:id="rId4"/>
    <p:sldId id="260" r:id="rId5"/>
    <p:sldId id="261" r:id="rId6"/>
    <p:sldId id="263" r:id="rId7"/>
    <p:sldId id="265" r:id="rId8"/>
    <p:sldId id="262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5" r:id="rId22"/>
    <p:sldId id="279" r:id="rId23"/>
    <p:sldId id="281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9" autoAdjust="0"/>
    <p:restoredTop sz="94707" autoAdjust="0"/>
  </p:normalViewPr>
  <p:slideViewPr>
    <p:cSldViewPr>
      <p:cViewPr>
        <p:scale>
          <a:sx n="66" d="100"/>
          <a:sy n="66" d="100"/>
        </p:scale>
        <p:origin x="12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94D59-07DC-4F7A-BACD-C11EF7FA87E7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9EBD9-C123-4504-936C-FDE06885D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67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9EBD9-C123-4504-936C-FDE06885D2A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394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65F8855-2F42-4D7C-B782-94700ED8B0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5D2CC70-FA9F-4206-84DF-3125293748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71296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ГБОУ ВПО МО «Академия социального управления»</a:t>
            </a:r>
            <a:br>
              <a:rPr lang="ru-RU" sz="2700" dirty="0" smtClean="0"/>
            </a:br>
            <a:r>
              <a:rPr lang="ru-RU" sz="2700" dirty="0" smtClean="0"/>
              <a:t>Кафедра дошкольного образования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dirty="0" err="1" smtClean="0"/>
              <a:t>Итогово-практиковая</a:t>
            </a:r>
            <a:r>
              <a:rPr lang="ru-RU" sz="2200" dirty="0" smtClean="0"/>
              <a:t> работа:</a:t>
            </a:r>
            <a:br>
              <a:rPr lang="ru-RU" sz="2200" dirty="0" smtClean="0"/>
            </a:br>
            <a:r>
              <a:rPr lang="ru-RU" sz="2200" dirty="0" smtClean="0"/>
              <a:t>Мастер-класс оригами</a:t>
            </a:r>
            <a:br>
              <a:rPr lang="ru-RU" sz="2200" dirty="0" smtClean="0"/>
            </a:br>
            <a:r>
              <a:rPr lang="ru-RU" sz="2200" dirty="0" smtClean="0"/>
              <a:t>«Соберем букет для мамы»</a:t>
            </a:r>
            <a:br>
              <a:rPr lang="ru-RU" sz="2200" dirty="0" smtClean="0"/>
            </a:br>
            <a:r>
              <a:rPr lang="ru-RU" sz="2200" dirty="0" smtClean="0"/>
              <a:t>по вариативному  курсу</a:t>
            </a:r>
            <a:br>
              <a:rPr lang="ru-RU" sz="2200" dirty="0" smtClean="0"/>
            </a:br>
            <a:r>
              <a:rPr lang="ru-RU" sz="2200" dirty="0" smtClean="0"/>
              <a:t>«Индивидуальный подход к детям дошкольного возраста в процессе развития творческих способностей»</a:t>
            </a:r>
            <a:br>
              <a:rPr lang="ru-RU" sz="22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200" dirty="0" smtClean="0"/>
              <a:t>                                          Слушатель:</a:t>
            </a:r>
            <a:br>
              <a:rPr lang="ru-RU" sz="2200" dirty="0" smtClean="0"/>
            </a:br>
            <a:r>
              <a:rPr lang="ru-RU" sz="2200" dirty="0" smtClean="0"/>
              <a:t>                                            Чернова Т.М.</a:t>
            </a:r>
            <a:br>
              <a:rPr lang="ru-RU" sz="2200" dirty="0" smtClean="0"/>
            </a:br>
            <a:r>
              <a:rPr lang="ru-RU" sz="2200" dirty="0" smtClean="0"/>
              <a:t>                                          Должность:</a:t>
            </a:r>
            <a:br>
              <a:rPr lang="ru-RU" sz="2200" dirty="0" smtClean="0"/>
            </a:br>
            <a:r>
              <a:rPr lang="ru-RU" sz="2200" dirty="0" smtClean="0"/>
              <a:t>                                           Воспитатель</a:t>
            </a:r>
            <a:br>
              <a:rPr lang="ru-RU" sz="2200" dirty="0" smtClean="0"/>
            </a:br>
            <a:r>
              <a:rPr lang="ru-RU" sz="2200" dirty="0" smtClean="0"/>
              <a:t>                                              Место работы:</a:t>
            </a:r>
            <a:br>
              <a:rPr lang="ru-RU" sz="2200" dirty="0" smtClean="0"/>
            </a:br>
            <a:r>
              <a:rPr lang="ru-RU" sz="2200" dirty="0" smtClean="0"/>
              <a:t>                                                         МО, Щелковский р-он</a:t>
            </a:r>
            <a:br>
              <a:rPr lang="ru-RU" sz="2200" dirty="0" smtClean="0"/>
            </a:br>
            <a:r>
              <a:rPr lang="ru-RU" sz="2200" dirty="0"/>
              <a:t> </a:t>
            </a:r>
            <a:r>
              <a:rPr lang="ru-RU" sz="2200" dirty="0" smtClean="0"/>
              <a:t>                                         п. Фряново 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2013                                               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7451" y="3573016"/>
            <a:ext cx="3672408" cy="304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926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У полученной фигуры образовались «кармашки»(Показываю). Складываем «кармашки» навстречу друг другу таким образом, чтобы они пересеклись по центру с небольшим на хлестом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92896"/>
            <a:ext cx="4070598" cy="396044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92896"/>
            <a:ext cx="3696022" cy="3960440"/>
          </a:xfrm>
        </p:spPr>
      </p:pic>
    </p:spTree>
    <p:extLst>
      <p:ext uri="{BB962C8B-B14F-4D97-AF65-F5344CB8AC3E}">
        <p14:creationId xmlns:p14="http://schemas.microsoft.com/office/powerpoint/2010/main" val="2488106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Заправляем один, полученный уголок в другой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3821087" cy="4104456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574" y="1700808"/>
            <a:ext cx="3821881" cy="4104456"/>
          </a:xfrm>
        </p:spPr>
      </p:pic>
    </p:spTree>
    <p:extLst>
      <p:ext uri="{BB962C8B-B14F-4D97-AF65-F5344CB8AC3E}">
        <p14:creationId xmlns:p14="http://schemas.microsoft.com/office/powerpoint/2010/main" val="1303327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Переворачиваем фигуру на 90 градусов и повторяем проделанное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4070598" cy="377302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00808"/>
            <a:ext cx="3960440" cy="3744416"/>
          </a:xfrm>
        </p:spPr>
      </p:pic>
    </p:spTree>
    <p:extLst>
      <p:ext uri="{BB962C8B-B14F-4D97-AF65-F5344CB8AC3E}">
        <p14:creationId xmlns:p14="http://schemas.microsoft.com/office/powerpoint/2010/main" val="1407044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Перевернуть фигуру так, чтобы на «бутоне» лепестки смотрели вверх. В нижней части образовалось отверстие, нужно сильно в него дунуть, получается объемный бутон тюльпана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4070598" cy="396044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574" y="2204864"/>
            <a:ext cx="3893889" cy="3960440"/>
          </a:xfrm>
        </p:spPr>
      </p:pic>
    </p:spTree>
    <p:extLst>
      <p:ext uri="{BB962C8B-B14F-4D97-AF65-F5344CB8AC3E}">
        <p14:creationId xmlns:p14="http://schemas.microsoft.com/office/powerpoint/2010/main" val="3674841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Аккуратно отгибаем лепестки ,цветок готов!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4176464" cy="424847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4032448" cy="4248472"/>
          </a:xfrm>
        </p:spPr>
      </p:pic>
    </p:spTree>
    <p:extLst>
      <p:ext uri="{BB962C8B-B14F-4D97-AF65-F5344CB8AC3E}">
        <p14:creationId xmlns:p14="http://schemas.microsoft.com/office/powerpoint/2010/main" val="2683500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Переходим к изготовлению стебелька .Берем зеленый лист ,складываем по диагонали так, чтобы получился квадрат ,лишнее отрезаем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3893095" cy="403244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060848"/>
            <a:ext cx="3749873" cy="4032448"/>
          </a:xfrm>
        </p:spPr>
      </p:pic>
    </p:spTree>
    <p:extLst>
      <p:ext uri="{BB962C8B-B14F-4D97-AF65-F5344CB8AC3E}">
        <p14:creationId xmlns:p14="http://schemas.microsoft.com/office/powerpoint/2010/main" val="26393544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23080" cy="92447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Разворачиваем квадрат сгибом от себя ,вертикально и складываем боковые углы внутрь вдоль сгиба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4187491" cy="381642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574" y="2132856"/>
            <a:ext cx="3965897" cy="3816424"/>
          </a:xfrm>
        </p:spPr>
      </p:pic>
    </p:spTree>
    <p:extLst>
      <p:ext uri="{BB962C8B-B14F-4D97-AF65-F5344CB8AC3E}">
        <p14:creationId xmlns:p14="http://schemas.microsoft.com/office/powerpoint/2010/main" val="2929505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Повторяем операцию еще раз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4310236" cy="403244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574" y="1988840"/>
            <a:ext cx="4037905" cy="4032448"/>
          </a:xfrm>
        </p:spPr>
      </p:pic>
    </p:spTree>
    <p:extLst>
      <p:ext uri="{BB962C8B-B14F-4D97-AF65-F5344CB8AC3E}">
        <p14:creationId xmlns:p14="http://schemas.microsoft.com/office/powerpoint/2010/main" val="2118589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Сложить фигуру от себя по горизонтали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5536" y="1700808"/>
            <a:ext cx="3893095" cy="410445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26756" y="1700809"/>
            <a:ext cx="3960442" cy="4104456"/>
          </a:xfrm>
        </p:spPr>
      </p:pic>
    </p:spTree>
    <p:extLst>
      <p:ext uri="{BB962C8B-B14F-4D97-AF65-F5344CB8AC3E}">
        <p14:creationId xmlns:p14="http://schemas.microsoft.com/office/powerpoint/2010/main" val="6619576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56784" cy="92447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Сложить наш стебель вдоль по вертикали и, чуть оттянув влево, зафиксировать сгиб. Получился устойчивый стебелек.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777" y="2410607"/>
            <a:ext cx="4526259" cy="339469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11958" y="2204866"/>
            <a:ext cx="4536505" cy="3816424"/>
          </a:xfrm>
        </p:spPr>
      </p:pic>
    </p:spTree>
    <p:extLst>
      <p:ext uri="{BB962C8B-B14F-4D97-AF65-F5344CB8AC3E}">
        <p14:creationId xmlns:p14="http://schemas.microsoft.com/office/powerpoint/2010/main" val="37011625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ru-RU" dirty="0" smtClean="0"/>
              <a:t>ЦЕЛЬ: Познакомить детей с техникой оригами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3717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Задачи</a:t>
            </a:r>
            <a:r>
              <a:rPr lang="ru-RU" sz="2400" dirty="0" smtClean="0">
                <a:solidFill>
                  <a:schemeClr val="tx1"/>
                </a:solidFill>
              </a:rPr>
              <a:t> :Учить детей изготовлению тюльпана в технике оригами; формировать потребность в приобретении новых знаний; развивать эстетический вкус ,сенсорный опыт, творческие способности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Оборудование и материалы</a:t>
            </a:r>
            <a:r>
              <a:rPr lang="ru-RU" sz="2400" dirty="0" smtClean="0">
                <a:solidFill>
                  <a:schemeClr val="tx1"/>
                </a:solidFill>
              </a:rPr>
              <a:t>: цветная бумага ,ножницы. магнитофон ,диск с музыкой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05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75724"/>
            <a:ext cx="7304939" cy="92447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Соединяем стебель и головку цветка. Тюльпан готов!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7524" y="1808820"/>
            <a:ext cx="4104456" cy="417646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16015" y="1772818"/>
            <a:ext cx="4104457" cy="4248472"/>
          </a:xfrm>
        </p:spPr>
      </p:pic>
    </p:spTree>
    <p:extLst>
      <p:ext uri="{BB962C8B-B14F-4D97-AF65-F5344CB8AC3E}">
        <p14:creationId xmlns:p14="http://schemas.microsoft.com/office/powerpoint/2010/main" val="8628420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04864"/>
            <a:ext cx="7125113" cy="924475"/>
          </a:xfrm>
        </p:spPr>
        <p:txBody>
          <a:bodyPr/>
          <a:lstStyle/>
          <a:p>
            <a:pPr algn="ctr"/>
            <a:r>
              <a:rPr lang="ru-RU" sz="2400" b="1" dirty="0" smtClean="0"/>
              <a:t>Заключительная часть</a:t>
            </a:r>
            <a:r>
              <a:rPr lang="ru-RU" sz="2400" dirty="0" smtClean="0"/>
              <a:t>: Каждый из нас сделал по одному тюльпану, а вместе у нас получился огромный букет!</a:t>
            </a:r>
            <a:br>
              <a:rPr lang="ru-RU" sz="2400" dirty="0" smtClean="0"/>
            </a:br>
            <a:r>
              <a:rPr lang="ru-RU" sz="2400" dirty="0" smtClean="0"/>
              <a:t>Давайте его подарим нашим мамам!?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       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           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             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Мама, нет тебя дороже!</a:t>
            </a:r>
            <a:b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Мама все на свете может!</a:t>
            </a:r>
            <a:b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Мам сегодня поздравляем!</a:t>
            </a:r>
            <a:b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Мамам счастья мы желаем!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08" y="2528902"/>
            <a:ext cx="4176464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40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БУКЕТ ДЛЯ МАМЫ УДАЛСЯ,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ЖЕЛАЕМ УДАЧИ И ВАМ!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403648" y="1124744"/>
            <a:ext cx="6218238" cy="4608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8301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Вывод: </a:t>
            </a:r>
            <a:r>
              <a:rPr lang="ru-RU" sz="2400" dirty="0" smtClean="0"/>
              <a:t>Сегодня </a:t>
            </a:r>
            <a:r>
              <a:rPr lang="ru-RU" sz="2400" dirty="0"/>
              <a:t>оригами активно используется в педагогике, ведь складывание бумажных фигурок развивает воображение, творческие способности на ранних этапах развития ребенка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3528" y="2780928"/>
            <a:ext cx="4104456" cy="350707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574" y="2780928"/>
            <a:ext cx="3965897" cy="3528392"/>
          </a:xfrm>
        </p:spPr>
      </p:pic>
    </p:spTree>
    <p:extLst>
      <p:ext uri="{BB962C8B-B14F-4D97-AF65-F5344CB8AC3E}">
        <p14:creationId xmlns:p14="http://schemas.microsoft.com/office/powerpoint/2010/main" val="3539488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Источник: </a:t>
            </a:r>
            <a:r>
              <a:rPr lang="ru-RU" sz="2400" dirty="0" smtClean="0"/>
              <a:t>«Все об оригами от простых фигурок до сложных моделей»</a:t>
            </a:r>
            <a:r>
              <a:rPr lang="en-US" sz="2400" dirty="0" smtClean="0"/>
              <a:t> </a:t>
            </a:r>
            <a:r>
              <a:rPr lang="ru-RU" sz="2400" dirty="0" smtClean="0"/>
              <a:t>С.Ю.</a:t>
            </a:r>
            <a:r>
              <a:rPr lang="en-US" sz="2400" dirty="0" smtClean="0"/>
              <a:t> </a:t>
            </a:r>
            <a:r>
              <a:rPr lang="ru-RU" sz="2400" dirty="0" err="1" smtClean="0"/>
              <a:t>Афонькин</a:t>
            </a:r>
            <a:r>
              <a:rPr lang="ru-RU" sz="2400" dirty="0" smtClean="0"/>
              <a:t>.,</a:t>
            </a:r>
            <a:r>
              <a:rPr lang="en-US" sz="2400" dirty="0" smtClean="0"/>
              <a:t> </a:t>
            </a:r>
            <a:r>
              <a:rPr lang="ru-RU" sz="2400" dirty="0" smtClean="0"/>
              <a:t>Е.Ю.</a:t>
            </a:r>
            <a:r>
              <a:rPr lang="en-US" sz="2400" dirty="0" smtClean="0"/>
              <a:t> </a:t>
            </a:r>
            <a:r>
              <a:rPr lang="ru-RU" sz="2400" dirty="0" err="1" smtClean="0"/>
              <a:t>Афонькина</a:t>
            </a:r>
            <a:r>
              <a:rPr lang="ru-RU" sz="2400" dirty="0" smtClean="0"/>
              <a:t>-Вильнюс,</a:t>
            </a:r>
            <a:r>
              <a:rPr lang="en-US" sz="2400" dirty="0"/>
              <a:t> </a:t>
            </a:r>
            <a:r>
              <a:rPr lang="en-US" sz="2400" dirty="0" smtClean="0"/>
              <a:t>UAB </a:t>
            </a:r>
            <a:r>
              <a:rPr lang="ru-RU" sz="2400" dirty="0" smtClean="0"/>
              <a:t>«</a:t>
            </a:r>
            <a:r>
              <a:rPr lang="en-US" sz="2400" dirty="0" smtClean="0"/>
              <a:t>Bestiary</a:t>
            </a:r>
            <a:r>
              <a:rPr lang="ru-RU" sz="2400" dirty="0" smtClean="0"/>
              <a:t>» ,2013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0888"/>
            <a:ext cx="3528392" cy="381642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420888"/>
            <a:ext cx="4032448" cy="3816424"/>
          </a:xfrm>
        </p:spPr>
      </p:pic>
    </p:spTree>
    <p:extLst>
      <p:ext uri="{BB962C8B-B14F-4D97-AF65-F5344CB8AC3E}">
        <p14:creationId xmlns:p14="http://schemas.microsoft.com/office/powerpoint/2010/main" val="4202891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just"/>
            <a:r>
              <a:rPr lang="ru-RU" sz="2400" dirty="0" smtClean="0"/>
              <a:t>Складывание из бумаги это настоящее искусство и называется оно оригами. Слово «оригами» так и переводится- «Сложенная бумага ». Несложные приемы складывания и безграничная фантазия способны сотворить из кусочка бумаги целый мир ! Оригами-это не просто забава . Для того чтобы сложить фигурку потребуются определенные навыки работы с бумагой. Применение оригами может быть самым удивительным и неожиданным.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0700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4352" y="-315416"/>
            <a:ext cx="8229600" cy="625070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ХОД МАСТЕР-КЛАССА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000" b="1" dirty="0" smtClean="0"/>
              <a:t>Вводная часть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>-Здравствуйте дети! Знаете ли вы какой праздник скоро будет?(Ответы детей: «День матери»)Я Предлагаю вам приготовить подарки для ваших мам, согласны?(ответы детей)Все мамы любят цветы ,давайте соберем букет для мам?</a:t>
            </a:r>
            <a:br>
              <a:rPr lang="ru-RU" sz="2000" dirty="0" smtClean="0"/>
            </a:br>
            <a:r>
              <a:rPr lang="ru-RU" sz="2000" b="1" dirty="0" smtClean="0"/>
              <a:t>Основная часть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>-Цветы мы сделаем из бумаги в технике оригами(Звучит спокойная мелодичная музыка)</a:t>
            </a:r>
            <a:br>
              <a:rPr lang="ru-RU" sz="2000" dirty="0" smtClean="0"/>
            </a:br>
            <a:r>
              <a:rPr lang="ru-RU" sz="2000" dirty="0" smtClean="0"/>
              <a:t>У вас на столах по два листа цветной бумаги: зеленый для стебелька и розовый для самого цветка и ножницы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343" y="4519786"/>
            <a:ext cx="3117619" cy="233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8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6622" y="116632"/>
            <a:ext cx="7772400" cy="129614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Начнем с цветка. Возьмите, пожалуйста, розовый листок и сложите его по диагонали, сделайте из него квадрат, лишнее отрезаем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4281302" cy="45185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712" y="1844824"/>
            <a:ext cx="4163775" cy="451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564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ПОЛУЧИВШИЙСЯ КВАДРАТ РАЗВОРАЧИВАЕМ И СКЛАДЫВАЕМ ПО ДИАГОНАЛИ ТАК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КВАДРАТ ПРИ ПОМОЩИ СГИБОВ РАЗДЕЛИЛСЯ НА ТРЕУГОЛЬНИКИ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556792"/>
            <a:ext cx="4320480" cy="468052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56792"/>
            <a:ext cx="4142217" cy="4680520"/>
          </a:xfrm>
        </p:spPr>
      </p:pic>
    </p:spTree>
    <p:extLst>
      <p:ext uri="{BB962C8B-B14F-4D97-AF65-F5344CB8AC3E}">
        <p14:creationId xmlns:p14="http://schemas.microsoft.com/office/powerpoint/2010/main" val="21596118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Совмещаем углы соседних треугольников, образуя внутренний сгиб симметрично с двух сторон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5535" y="1700807"/>
            <a:ext cx="4138183" cy="417646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00808"/>
            <a:ext cx="4104456" cy="4176464"/>
          </a:xfrm>
        </p:spPr>
      </p:pic>
    </p:spTree>
    <p:extLst>
      <p:ext uri="{BB962C8B-B14F-4D97-AF65-F5344CB8AC3E}">
        <p14:creationId xmlns:p14="http://schemas.microsoft.com/office/powerpoint/2010/main" val="6368209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Нижние углы треугольника совмещаем с верхним и прижимаем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3528" y="1844824"/>
            <a:ext cx="4104456" cy="3924436"/>
          </a:xfrm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44824"/>
            <a:ext cx="4176464" cy="392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045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Переворачиваем и повторяем проделанное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3998590" cy="386303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28800"/>
            <a:ext cx="3840038" cy="3888432"/>
          </a:xfrm>
        </p:spPr>
      </p:pic>
    </p:spTree>
    <p:extLst>
      <p:ext uri="{BB962C8B-B14F-4D97-AF65-F5344CB8AC3E}">
        <p14:creationId xmlns:p14="http://schemas.microsoft.com/office/powerpoint/2010/main" val="1280306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3988</TotalTime>
  <Words>398</Words>
  <Application>Microsoft Office PowerPoint</Application>
  <PresentationFormat>Экран (4:3)</PresentationFormat>
  <Paragraphs>28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Spring</vt:lpstr>
      <vt:lpstr>   ГБОУ ВПО МО «Академия социального управления» Кафедра дошкольного образования  Итогово-практиковая работа: Мастер-класс оригами «Соберем букет для мамы» по вариативному  курсу «Индивидуальный подход к детям дошкольного возраста в процессе развития творческих способностей»                                            Слушатель:                                             Чернова Т.М.                                           Должность:                                            Воспитатель                                               Место работы:                                                          МО, Щелковский р-он                                           п. Фряново   2013                                                </vt:lpstr>
      <vt:lpstr>ЦЕЛЬ: Познакомить детей с техникой оригами</vt:lpstr>
      <vt:lpstr>Складывание из бумаги это настоящее искусство и называется оно оригами. Слово «оригами» так и переводится- «Сложенная бумага ». Несложные приемы складывания и безграничная фантазия способны сотворить из кусочка бумаги целый мир ! Оригами-это не просто забава . Для того чтобы сложить фигурку потребуются определенные навыки работы с бумагой. Применение оригами может быть самым удивительным и неожиданным. </vt:lpstr>
      <vt:lpstr>ХОД МАСТЕР-КЛАССА: Вводная часть: -Здравствуйте дети! Знаете ли вы какой праздник скоро будет?(Ответы детей: «День матери»)Я Предлагаю вам приготовить подарки для ваших мам, согласны?(ответы детей)Все мамы любят цветы ,давайте соберем букет для мам? Основная часть: -Цветы мы сделаем из бумаги в технике оригами(Звучит спокойная мелодичная музыка) У вас на столах по два листа цветной бумаги: зеленый для стебелька и розовый для самого цветка и ножницы </vt:lpstr>
      <vt:lpstr>Презентация PowerPoint</vt:lpstr>
      <vt:lpstr>ПОЛУЧИВШИЙСЯ КВАДРАТ РАЗВОРАЧИВАЕМ И СКЛАДЫВАЕМ ПО ДИАГОНАЛИ ТАК, ЧТОБЫ НАШ КВАДРАТ ПРИ ПОМОЩИ СГИБОВ РАЗДЕЛИЛСЯ НА ТРЕУГОЛЬНИКИ</vt:lpstr>
      <vt:lpstr>Совмещаем углы соседних треугольников, образуя внутренний сгиб симметрично с двух сторон</vt:lpstr>
      <vt:lpstr>Нижние углы треугольника совмещаем с верхним и прижимаем</vt:lpstr>
      <vt:lpstr>Переворачиваем и повторяем проделанное</vt:lpstr>
      <vt:lpstr>У полученной фигуры образовались «кармашки»(Показываю). Складываем «кармашки» навстречу друг другу таким образом, чтобы они пересеклись по центру с небольшим на хлестом</vt:lpstr>
      <vt:lpstr>Заправляем один, полученный уголок в другой</vt:lpstr>
      <vt:lpstr>Переворачиваем фигуру на 90 градусов и повторяем проделанное</vt:lpstr>
      <vt:lpstr>Перевернуть фигуру так, чтобы на «бутоне» лепестки смотрели вверх. В нижней части образовалось отверстие, нужно сильно в него дунуть, получается объемный бутон тюльпана</vt:lpstr>
      <vt:lpstr>Аккуратно отгибаем лепестки ,цветок готов!</vt:lpstr>
      <vt:lpstr>Переходим к изготовлению стебелька .Берем зеленый лист ,складываем по диагонали так, чтобы получился квадрат ,лишнее отрезаем</vt:lpstr>
      <vt:lpstr>Разворачиваем квадрат сгибом от себя ,вертикально и складываем боковые углы внутрь вдоль сгиба</vt:lpstr>
      <vt:lpstr>Повторяем операцию еще раз</vt:lpstr>
      <vt:lpstr>Сложить фигуру от себя по горизонтали</vt:lpstr>
      <vt:lpstr>Сложить наш стебель вдоль по вертикали и, чуть оттянув влево, зафиксировать сгиб. Получился устойчивый стебелек.</vt:lpstr>
      <vt:lpstr>Соединяем стебель и головку цветка. Тюльпан готов!</vt:lpstr>
      <vt:lpstr>Заключительная часть: Каждый из нас сделал по одному тюльпану, а вместе у нас получился огромный букет! Давайте его подарим нашим мамам!?                                                                          Мама, нет тебя дороже!                                         Мама все на свете может!                                       Мам сегодня поздравляем!                                          Мамам счастья мы желаем!</vt:lpstr>
      <vt:lpstr>             БУКЕТ ДЛЯ МАМЫ УДАЛСЯ,             ЖЕЛАЕМ УДАЧИ И ВАМ!   </vt:lpstr>
      <vt:lpstr>Вывод: Сегодня оригами активно используется в педагогике, ведь складывание бумажных фигурок развивает воображение, творческие способности на ранних этапах развития ребенка</vt:lpstr>
      <vt:lpstr>Источник: «Все об оригами от простых фигурок до сложных моделей» С.Ю. Афонькин., Е.Ю. Афонькина-Вильнюс, UAB «Bestiary» ,2013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с детьми старшей группы: «Соберем букет для мамы»</dc:title>
  <dc:creator>Татьяна</dc:creator>
  <cp:lastModifiedBy>Татьяна</cp:lastModifiedBy>
  <cp:revision>63</cp:revision>
  <dcterms:created xsi:type="dcterms:W3CDTF">2013-11-11T16:27:20Z</dcterms:created>
  <dcterms:modified xsi:type="dcterms:W3CDTF">2013-11-27T21:01:46Z</dcterms:modified>
</cp:coreProperties>
</file>