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8" r:id="rId3"/>
    <p:sldId id="259" r:id="rId4"/>
    <p:sldId id="260" r:id="rId5"/>
    <p:sldId id="267" r:id="rId6"/>
    <p:sldId id="265" r:id="rId7"/>
    <p:sldId id="270" r:id="rId8"/>
    <p:sldId id="269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19" autoAdjust="0"/>
  </p:normalViewPr>
  <p:slideViewPr>
    <p:cSldViewPr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038CC-9C04-4616-AB2C-89F29E1B3CFA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BC74B-0681-41A4-8E2C-6F5B44E8E75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формирование счетных операций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C74B730-58CA-46F9-92C4-E1C38820CD5F}" type="parTrans" cxnId="{DB6A10AE-CAE7-4D28-BFC4-1A9139E05A09}">
      <dgm:prSet/>
      <dgm:spPr/>
      <dgm:t>
        <a:bodyPr/>
        <a:lstStyle/>
        <a:p>
          <a:endParaRPr lang="ru-RU"/>
        </a:p>
      </dgm:t>
    </dgm:pt>
    <dgm:pt modelId="{02CDE600-E086-4952-B50E-F935E599A40B}" type="sibTrans" cxnId="{DB6A10AE-CAE7-4D28-BFC4-1A9139E05A09}">
      <dgm:prSet/>
      <dgm:spPr/>
      <dgm:t>
        <a:bodyPr/>
        <a:lstStyle/>
        <a:p>
          <a:endParaRPr lang="ru-RU"/>
        </a:p>
      </dgm:t>
    </dgm:pt>
    <dgm:pt modelId="{DA348423-9042-478B-9559-25D1F1BDA68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овладение письмом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F4E3E61-B84A-4A9E-9F29-744DBC8B3832}" type="parTrans" cxnId="{118C35A4-11FC-4750-AF52-0ACE3C518C59}">
      <dgm:prSet/>
      <dgm:spPr/>
      <dgm:t>
        <a:bodyPr/>
        <a:lstStyle/>
        <a:p>
          <a:endParaRPr lang="ru-RU"/>
        </a:p>
      </dgm:t>
    </dgm:pt>
    <dgm:pt modelId="{0EABFBF2-E0A4-49C5-8812-BFB7A41CDA4F}" type="sibTrans" cxnId="{118C35A4-11FC-4750-AF52-0ACE3C518C59}">
      <dgm:prSet/>
      <dgm:spPr/>
      <dgm:t>
        <a:bodyPr/>
        <a:lstStyle/>
        <a:p>
          <a:endParaRPr lang="ru-RU"/>
        </a:p>
      </dgm:t>
    </dgm:pt>
    <dgm:pt modelId="{FD7F0A55-7B6F-44BE-B52B-89C22CC8D05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овладение чтением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F73EFBE-A108-44A6-90B9-E70C8301C82E}" type="parTrans" cxnId="{5D4E44E2-984A-42A6-800B-D010FDE40953}">
      <dgm:prSet/>
      <dgm:spPr/>
      <dgm:t>
        <a:bodyPr/>
        <a:lstStyle/>
        <a:p>
          <a:endParaRPr lang="ru-RU"/>
        </a:p>
      </dgm:t>
    </dgm:pt>
    <dgm:pt modelId="{2E849521-3A18-414E-8909-113C79999CD2}" type="sibTrans" cxnId="{5D4E44E2-984A-42A6-800B-D010FDE40953}">
      <dgm:prSet/>
      <dgm:spPr/>
      <dgm:t>
        <a:bodyPr/>
        <a:lstStyle/>
        <a:p>
          <a:endParaRPr lang="ru-RU"/>
        </a:p>
      </dgm:t>
    </dgm:pt>
    <dgm:pt modelId="{DA55C5A4-B92F-4B56-B0F3-6E31A8D4ABC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формирование конструктивного мышления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9FC90E2-F86D-4A52-B947-D8B2C5276B7D}" type="parTrans" cxnId="{40F0F2A0-EE81-49E6-A4FA-5611048FBE04}">
      <dgm:prSet/>
      <dgm:spPr/>
      <dgm:t>
        <a:bodyPr/>
        <a:lstStyle/>
        <a:p>
          <a:endParaRPr lang="ru-RU"/>
        </a:p>
      </dgm:t>
    </dgm:pt>
    <dgm:pt modelId="{EEEC4DB0-2BD6-4F14-9575-736B2F086B96}" type="sibTrans" cxnId="{40F0F2A0-EE81-49E6-A4FA-5611048FBE04}">
      <dgm:prSet/>
      <dgm:spPr/>
      <dgm:t>
        <a:bodyPr/>
        <a:lstStyle/>
        <a:p>
          <a:endParaRPr lang="ru-RU"/>
        </a:p>
      </dgm:t>
    </dgm:pt>
    <dgm:pt modelId="{9FF41D19-066C-4DFA-9D4D-55B455D82F58}">
      <dgm:prSet custT="1"/>
      <dgm:spPr/>
      <dgm:t>
        <a:bodyPr/>
        <a:lstStyle/>
        <a:p>
          <a:r>
            <a:rPr lang="ru-RU" sz="1900" dirty="0" smtClean="0"/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формирование речевых функций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E73860-F685-444D-A1F9-FB63922FEF78}" type="parTrans" cxnId="{961FB0A7-74A7-4548-905E-561DF498F501}">
      <dgm:prSet/>
      <dgm:spPr/>
      <dgm:t>
        <a:bodyPr/>
        <a:lstStyle/>
        <a:p>
          <a:endParaRPr lang="ru-RU"/>
        </a:p>
      </dgm:t>
    </dgm:pt>
    <dgm:pt modelId="{896DCB03-8603-46AF-A9F9-C3D83A8EEB65}" type="sibTrans" cxnId="{961FB0A7-74A7-4548-905E-561DF498F501}">
      <dgm:prSet/>
      <dgm:spPr/>
      <dgm:t>
        <a:bodyPr/>
        <a:lstStyle/>
        <a:p>
          <a:endParaRPr lang="ru-RU"/>
        </a:p>
      </dgm:t>
    </dgm:pt>
    <dgm:pt modelId="{75DDD788-9F8F-47B1-9C2E-BBAAFDABB351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пространствен-ных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представлений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1377E53-2CA5-4E5F-8606-3AD7C9058077}" type="parTrans" cxnId="{0F68F3A7-1E3F-416A-A7E0-D7B248716950}">
      <dgm:prSet/>
      <dgm:spPr/>
      <dgm:t>
        <a:bodyPr/>
        <a:lstStyle/>
        <a:p>
          <a:endParaRPr lang="ru-RU"/>
        </a:p>
      </dgm:t>
    </dgm:pt>
    <dgm:pt modelId="{14450A6D-5187-4384-9B5D-6548E3F1B4EB}" type="sibTrans" cxnId="{0F68F3A7-1E3F-416A-A7E0-D7B248716950}">
      <dgm:prSet/>
      <dgm:spPr/>
      <dgm:t>
        <a:bodyPr/>
        <a:lstStyle/>
        <a:p>
          <a:endParaRPr lang="ru-RU"/>
        </a:p>
      </dgm:t>
    </dgm:pt>
    <dgm:pt modelId="{C647686A-0736-428E-81AD-D74AA461F437}" type="pres">
      <dgm:prSet presAssocID="{C0E038CC-9C04-4616-AB2C-89F29E1B3C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2B7C0-16E6-4D29-A944-46466FBA9599}" type="pres">
      <dgm:prSet presAssocID="{C0E038CC-9C04-4616-AB2C-89F29E1B3CFA}" presName="cycle" presStyleCnt="0"/>
      <dgm:spPr/>
    </dgm:pt>
    <dgm:pt modelId="{6CC029A6-5800-4FF6-B23E-BCC304E1F484}" type="pres">
      <dgm:prSet presAssocID="{75DDD788-9F8F-47B1-9C2E-BBAAFDABB35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F597B-5049-407E-A699-E34EF084A5EE}" type="pres">
      <dgm:prSet presAssocID="{14450A6D-5187-4384-9B5D-6548E3F1B4EB}" presName="sibTransFirstNode" presStyleLbl="bgShp" presStyleIdx="0" presStyleCnt="1" custLinFactNeighborX="327" custLinFactNeighborY="-1191"/>
      <dgm:spPr/>
      <dgm:t>
        <a:bodyPr/>
        <a:lstStyle/>
        <a:p>
          <a:endParaRPr lang="ru-RU"/>
        </a:p>
      </dgm:t>
    </dgm:pt>
    <dgm:pt modelId="{DE8097BE-5A4A-4009-BD0D-03981C0166B0}" type="pres">
      <dgm:prSet presAssocID="{9FF41D19-066C-4DFA-9D4D-55B455D82F58}" presName="nodeFollowingNodes" presStyleLbl="node1" presStyleIdx="1" presStyleCnt="6" custRadScaleRad="96209" custRadScaleInc="9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A59A4-31A8-419F-92D6-C6BB7C717DF4}" type="pres">
      <dgm:prSet presAssocID="{CA1BC74B-0681-41A4-8E2C-6F5B44E8E75E}" presName="nodeFollowingNodes" presStyleLbl="node1" presStyleIdx="2" presStyleCnt="6" custRadScaleRad="99578" custRadScaleInc="-19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D9C03-2741-41CA-BC4B-D39AC8D4645A}" type="pres">
      <dgm:prSet presAssocID="{FD7F0A55-7B6F-44BE-B52B-89C22CC8D059}" presName="nodeFollowingNodes" presStyleLbl="node1" presStyleIdx="3" presStyleCnt="6" custScaleY="99733" custRadScaleRad="96904" custRadScaleInc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6FA0A-B764-488D-8202-EB5849DB3384}" type="pres">
      <dgm:prSet presAssocID="{DA348423-9042-478B-9559-25D1F1BDA68D}" presName="nodeFollowingNodes" presStyleLbl="node1" presStyleIdx="4" presStyleCnt="6" custRadScaleRad="97390" custRadScaleInc="18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B971-1EF1-4958-8F94-D5E2C685DA7E}" type="pres">
      <dgm:prSet presAssocID="{DA55C5A4-B92F-4B56-B0F3-6E31A8D4ABCF}" presName="nodeFollowingNodes" presStyleLbl="node1" presStyleIdx="5" presStyleCnt="6" custRadScaleRad="94098" custRadScaleInc="-8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E44E2-984A-42A6-800B-D010FDE40953}" srcId="{C0E038CC-9C04-4616-AB2C-89F29E1B3CFA}" destId="{FD7F0A55-7B6F-44BE-B52B-89C22CC8D059}" srcOrd="3" destOrd="0" parTransId="{6F73EFBE-A108-44A6-90B9-E70C8301C82E}" sibTransId="{2E849521-3A18-414E-8909-113C79999CD2}"/>
    <dgm:cxn modelId="{118C35A4-11FC-4750-AF52-0ACE3C518C59}" srcId="{C0E038CC-9C04-4616-AB2C-89F29E1B3CFA}" destId="{DA348423-9042-478B-9559-25D1F1BDA68D}" srcOrd="4" destOrd="0" parTransId="{EF4E3E61-B84A-4A9E-9F29-744DBC8B3832}" sibTransId="{0EABFBF2-E0A4-49C5-8812-BFB7A41CDA4F}"/>
    <dgm:cxn modelId="{BDDD6DA9-1E0D-496F-824F-2CDAFB005736}" type="presOf" srcId="{75DDD788-9F8F-47B1-9C2E-BBAAFDABB351}" destId="{6CC029A6-5800-4FF6-B23E-BCC304E1F484}" srcOrd="0" destOrd="0" presId="urn:microsoft.com/office/officeart/2005/8/layout/cycle3"/>
    <dgm:cxn modelId="{E5CEE596-F30F-45E7-A54B-197271669206}" type="presOf" srcId="{FD7F0A55-7B6F-44BE-B52B-89C22CC8D059}" destId="{D93D9C03-2741-41CA-BC4B-D39AC8D4645A}" srcOrd="0" destOrd="0" presId="urn:microsoft.com/office/officeart/2005/8/layout/cycle3"/>
    <dgm:cxn modelId="{6A0EDB81-DD85-401D-A476-7886657DF6C2}" type="presOf" srcId="{DA55C5A4-B92F-4B56-B0F3-6E31A8D4ABCF}" destId="{7163B971-1EF1-4958-8F94-D5E2C685DA7E}" srcOrd="0" destOrd="0" presId="urn:microsoft.com/office/officeart/2005/8/layout/cycle3"/>
    <dgm:cxn modelId="{64AC4FCA-ADE6-4EE9-ADE9-AAB5D6F03FDC}" type="presOf" srcId="{9FF41D19-066C-4DFA-9D4D-55B455D82F58}" destId="{DE8097BE-5A4A-4009-BD0D-03981C0166B0}" srcOrd="0" destOrd="0" presId="urn:microsoft.com/office/officeart/2005/8/layout/cycle3"/>
    <dgm:cxn modelId="{DB6A10AE-CAE7-4D28-BFC4-1A9139E05A09}" srcId="{C0E038CC-9C04-4616-AB2C-89F29E1B3CFA}" destId="{CA1BC74B-0681-41A4-8E2C-6F5B44E8E75E}" srcOrd="2" destOrd="0" parTransId="{EC74B730-58CA-46F9-92C4-E1C38820CD5F}" sibTransId="{02CDE600-E086-4952-B50E-F935E599A40B}"/>
    <dgm:cxn modelId="{0F68F3A7-1E3F-416A-A7E0-D7B248716950}" srcId="{C0E038CC-9C04-4616-AB2C-89F29E1B3CFA}" destId="{75DDD788-9F8F-47B1-9C2E-BBAAFDABB351}" srcOrd="0" destOrd="0" parTransId="{71377E53-2CA5-4E5F-8606-3AD7C9058077}" sibTransId="{14450A6D-5187-4384-9B5D-6548E3F1B4EB}"/>
    <dgm:cxn modelId="{1857DADC-F218-469B-8A6E-6E9FFE4D5B56}" type="presOf" srcId="{CA1BC74B-0681-41A4-8E2C-6F5B44E8E75E}" destId="{090A59A4-31A8-419F-92D6-C6BB7C717DF4}" srcOrd="0" destOrd="0" presId="urn:microsoft.com/office/officeart/2005/8/layout/cycle3"/>
    <dgm:cxn modelId="{961FB0A7-74A7-4548-905E-561DF498F501}" srcId="{C0E038CC-9C04-4616-AB2C-89F29E1B3CFA}" destId="{9FF41D19-066C-4DFA-9D4D-55B455D82F58}" srcOrd="1" destOrd="0" parTransId="{50E73860-F685-444D-A1F9-FB63922FEF78}" sibTransId="{896DCB03-8603-46AF-A9F9-C3D83A8EEB65}"/>
    <dgm:cxn modelId="{704F9E6C-12CC-40F9-9F11-DAE974099629}" type="presOf" srcId="{DA348423-9042-478B-9559-25D1F1BDA68D}" destId="{42C6FA0A-B764-488D-8202-EB5849DB3384}" srcOrd="0" destOrd="0" presId="urn:microsoft.com/office/officeart/2005/8/layout/cycle3"/>
    <dgm:cxn modelId="{66A1760A-A281-4842-A812-E21E1EA6D063}" type="presOf" srcId="{C0E038CC-9C04-4616-AB2C-89F29E1B3CFA}" destId="{C647686A-0736-428E-81AD-D74AA461F437}" srcOrd="0" destOrd="0" presId="urn:microsoft.com/office/officeart/2005/8/layout/cycle3"/>
    <dgm:cxn modelId="{40F0F2A0-EE81-49E6-A4FA-5611048FBE04}" srcId="{C0E038CC-9C04-4616-AB2C-89F29E1B3CFA}" destId="{DA55C5A4-B92F-4B56-B0F3-6E31A8D4ABCF}" srcOrd="5" destOrd="0" parTransId="{89FC90E2-F86D-4A52-B947-D8B2C5276B7D}" sibTransId="{EEEC4DB0-2BD6-4F14-9575-736B2F086B96}"/>
    <dgm:cxn modelId="{7C75B00D-4F3B-464D-8E15-8526E0D13C50}" type="presOf" srcId="{14450A6D-5187-4384-9B5D-6548E3F1B4EB}" destId="{3BAF597B-5049-407E-A699-E34EF084A5EE}" srcOrd="0" destOrd="0" presId="urn:microsoft.com/office/officeart/2005/8/layout/cycle3"/>
    <dgm:cxn modelId="{47C0BAD1-4DB2-4337-897A-9DEF565388FE}" type="presParOf" srcId="{C647686A-0736-428E-81AD-D74AA461F437}" destId="{E902B7C0-16E6-4D29-A944-46466FBA9599}" srcOrd="0" destOrd="0" presId="urn:microsoft.com/office/officeart/2005/8/layout/cycle3"/>
    <dgm:cxn modelId="{54ADBAFA-2B13-497B-82F0-CA3EDBF9ADFD}" type="presParOf" srcId="{E902B7C0-16E6-4D29-A944-46466FBA9599}" destId="{6CC029A6-5800-4FF6-B23E-BCC304E1F484}" srcOrd="0" destOrd="0" presId="urn:microsoft.com/office/officeart/2005/8/layout/cycle3"/>
    <dgm:cxn modelId="{B2570CCE-7D5E-4035-8D68-670C39B0A258}" type="presParOf" srcId="{E902B7C0-16E6-4D29-A944-46466FBA9599}" destId="{3BAF597B-5049-407E-A699-E34EF084A5EE}" srcOrd="1" destOrd="0" presId="urn:microsoft.com/office/officeart/2005/8/layout/cycle3"/>
    <dgm:cxn modelId="{88F9CA57-03A5-4068-90E5-8CADA605B0D1}" type="presParOf" srcId="{E902B7C0-16E6-4D29-A944-46466FBA9599}" destId="{DE8097BE-5A4A-4009-BD0D-03981C0166B0}" srcOrd="2" destOrd="0" presId="urn:microsoft.com/office/officeart/2005/8/layout/cycle3"/>
    <dgm:cxn modelId="{4F5418A6-72ED-49D3-A800-AC2470DD906B}" type="presParOf" srcId="{E902B7C0-16E6-4D29-A944-46466FBA9599}" destId="{090A59A4-31A8-419F-92D6-C6BB7C717DF4}" srcOrd="3" destOrd="0" presId="urn:microsoft.com/office/officeart/2005/8/layout/cycle3"/>
    <dgm:cxn modelId="{01CDED8A-BD5C-4A80-86CA-8F2E83B9A453}" type="presParOf" srcId="{E902B7C0-16E6-4D29-A944-46466FBA9599}" destId="{D93D9C03-2741-41CA-BC4B-D39AC8D4645A}" srcOrd="4" destOrd="0" presId="urn:microsoft.com/office/officeart/2005/8/layout/cycle3"/>
    <dgm:cxn modelId="{F8F42537-0337-4B8A-89C1-48D402AD6D16}" type="presParOf" srcId="{E902B7C0-16E6-4D29-A944-46466FBA9599}" destId="{42C6FA0A-B764-488D-8202-EB5849DB3384}" srcOrd="5" destOrd="0" presId="urn:microsoft.com/office/officeart/2005/8/layout/cycle3"/>
    <dgm:cxn modelId="{EF7607A7-F121-4F9D-A619-5A13C28D6C0C}" type="presParOf" srcId="{E902B7C0-16E6-4D29-A944-46466FBA9599}" destId="{7163B971-1EF1-4958-8F94-D5E2C685DA7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F80B5-F40E-4207-9AFC-C2EDD4029A5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F9826E-EF3E-46B6-B4AB-50E36FECBE9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пространствен-ных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представлений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92B7F8E-FA2C-4ED9-88A9-85DA4856775C}" type="parTrans" cxnId="{411B165A-3125-4E05-AC49-61775324511B}">
      <dgm:prSet/>
      <dgm:spPr/>
      <dgm:t>
        <a:bodyPr/>
        <a:lstStyle/>
        <a:p>
          <a:endParaRPr lang="ru-RU"/>
        </a:p>
      </dgm:t>
    </dgm:pt>
    <dgm:pt modelId="{D67E856D-80D9-42A3-9FF5-6FC381504D50}" type="sibTrans" cxnId="{411B165A-3125-4E05-AC49-61775324511B}">
      <dgm:prSet/>
      <dgm:spPr/>
      <dgm:t>
        <a:bodyPr/>
        <a:lstStyle/>
        <a:p>
          <a:endParaRPr lang="ru-RU"/>
        </a:p>
      </dgm:t>
    </dgm:pt>
    <dgm:pt modelId="{66CDF21B-5F4D-4C0F-BEA3-879CDDA9BA7D}">
      <dgm:prSet phldrT="[Текст]" custT="1"/>
      <dgm:spPr/>
      <dgm:t>
        <a:bodyPr anchor="t"/>
        <a:lstStyle/>
        <a:p>
          <a:pPr>
            <a:lnSpc>
              <a:spcPct val="90000"/>
            </a:lnSpc>
          </a:pPr>
          <a:endParaRPr lang="ru-RU" sz="2800" dirty="0" smtClean="0"/>
        </a:p>
        <a:p>
          <a:pPr>
            <a:lnSpc>
              <a:spcPct val="100000"/>
            </a:lnSpc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обучение ориентировке в схеме собственного тела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6CF6252-66D9-4575-B43F-B08F64E4F79E}" type="parTrans" cxnId="{14014BD7-1307-4C88-9D26-2D91390337EC}">
      <dgm:prSet/>
      <dgm:spPr/>
      <dgm:t>
        <a:bodyPr/>
        <a:lstStyle/>
        <a:p>
          <a:endParaRPr lang="ru-RU"/>
        </a:p>
      </dgm:t>
    </dgm:pt>
    <dgm:pt modelId="{EA7CD08B-C582-43FE-B840-0E73EE58C668}" type="sibTrans" cxnId="{14014BD7-1307-4C88-9D26-2D91390337EC}">
      <dgm:prSet/>
      <dgm:spPr/>
      <dgm:t>
        <a:bodyPr/>
        <a:lstStyle/>
        <a:p>
          <a:endParaRPr lang="ru-RU"/>
        </a:p>
      </dgm:t>
    </dgm:pt>
    <dgm:pt modelId="{8C64FFCA-8E79-40E9-871B-85D00B3EC9D8}">
      <dgm:prSet phldrT="[Текст]" custT="1"/>
      <dgm:spPr/>
      <dgm:t>
        <a:bodyPr/>
        <a:lstStyle/>
        <a:p>
          <a:endParaRPr lang="ru-RU" sz="2800" dirty="0" smtClean="0"/>
        </a:p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обучение ориентировке в окружающем пространстве</a:t>
          </a:r>
        </a:p>
      </dgm:t>
    </dgm:pt>
    <dgm:pt modelId="{8344C376-05C6-42EB-9FBE-29AD64EEF212}" type="parTrans" cxnId="{EBA67844-73A0-42B0-9591-CC7D8F23A36E}">
      <dgm:prSet/>
      <dgm:spPr/>
      <dgm:t>
        <a:bodyPr/>
        <a:lstStyle/>
        <a:p>
          <a:endParaRPr lang="ru-RU"/>
        </a:p>
      </dgm:t>
    </dgm:pt>
    <dgm:pt modelId="{A88E9778-3F98-4F48-BBBA-0DA1A20BDD41}" type="sibTrans" cxnId="{EBA67844-73A0-42B0-9591-CC7D8F23A36E}">
      <dgm:prSet/>
      <dgm:spPr/>
      <dgm:t>
        <a:bodyPr/>
        <a:lstStyle/>
        <a:p>
          <a:endParaRPr lang="ru-RU"/>
        </a:p>
      </dgm:t>
    </dgm:pt>
    <dgm:pt modelId="{9D2D5FCD-BE6A-4EDF-A55A-EE4F36BCB5BD}">
      <dgm:prSet phldrT="[Текст]" phldr="1"/>
      <dgm:spPr/>
      <dgm:t>
        <a:bodyPr/>
        <a:lstStyle/>
        <a:p>
          <a:endParaRPr lang="ru-RU"/>
        </a:p>
      </dgm:t>
    </dgm:pt>
    <dgm:pt modelId="{A7C3DFD4-C8BA-4458-B021-1CE34AF9381A}" type="parTrans" cxnId="{DBCCDA7C-B933-4987-9655-1586DF2F6E1F}">
      <dgm:prSet/>
      <dgm:spPr/>
      <dgm:t>
        <a:bodyPr/>
        <a:lstStyle/>
        <a:p>
          <a:endParaRPr lang="ru-RU"/>
        </a:p>
      </dgm:t>
    </dgm:pt>
    <dgm:pt modelId="{05846CE6-7904-485D-8B1B-E224CE2A842D}" type="sibTrans" cxnId="{DBCCDA7C-B933-4987-9655-1586DF2F6E1F}">
      <dgm:prSet/>
      <dgm:spPr/>
      <dgm:t>
        <a:bodyPr/>
        <a:lstStyle/>
        <a:p>
          <a:endParaRPr lang="ru-RU"/>
        </a:p>
      </dgm:t>
    </dgm:pt>
    <dgm:pt modelId="{8C36741E-C392-49B8-A835-435A006924BF}">
      <dgm:prSet phldrT="[Текст]" phldr="1"/>
      <dgm:spPr/>
      <dgm:t>
        <a:bodyPr/>
        <a:lstStyle/>
        <a:p>
          <a:endParaRPr lang="ru-RU" dirty="0"/>
        </a:p>
      </dgm:t>
    </dgm:pt>
    <dgm:pt modelId="{213A14FC-1072-4577-8DDB-679699D42304}" type="parTrans" cxnId="{1488A4C3-138F-4AE4-90EE-FAFD80284BF6}">
      <dgm:prSet/>
      <dgm:spPr/>
      <dgm:t>
        <a:bodyPr/>
        <a:lstStyle/>
        <a:p>
          <a:endParaRPr lang="ru-RU"/>
        </a:p>
      </dgm:t>
    </dgm:pt>
    <dgm:pt modelId="{74523102-0E80-4BA6-9D30-AEB8A82E5B05}" type="sibTrans" cxnId="{1488A4C3-138F-4AE4-90EE-FAFD80284BF6}">
      <dgm:prSet/>
      <dgm:spPr/>
      <dgm:t>
        <a:bodyPr/>
        <a:lstStyle/>
        <a:p>
          <a:endParaRPr lang="ru-RU"/>
        </a:p>
      </dgm:t>
    </dgm:pt>
    <dgm:pt modelId="{4741FC3A-2448-4BB3-9E8F-1CBA9E2C196C}">
      <dgm:prSet custT="1"/>
      <dgm:spPr/>
      <dgm:t>
        <a:bodyPr anchor="t"/>
        <a:lstStyle/>
        <a:p>
          <a:pPr algn="ctr"/>
          <a:endParaRPr lang="ru-RU" sz="2800" dirty="0"/>
        </a:p>
      </dgm:t>
    </dgm:pt>
    <dgm:pt modelId="{A07DF68B-DE7C-4B5A-8F61-96DFC8D02F04}" type="parTrans" cxnId="{710E0E4A-0EF0-4262-B188-BAB3BA4778D8}">
      <dgm:prSet/>
      <dgm:spPr/>
      <dgm:t>
        <a:bodyPr/>
        <a:lstStyle/>
        <a:p>
          <a:endParaRPr lang="ru-RU"/>
        </a:p>
      </dgm:t>
    </dgm:pt>
    <dgm:pt modelId="{7E34B7D0-BC5F-43E5-BA1F-B7AD192EFB0F}" type="sibTrans" cxnId="{710E0E4A-0EF0-4262-B188-BAB3BA4778D8}">
      <dgm:prSet/>
      <dgm:spPr/>
      <dgm:t>
        <a:bodyPr/>
        <a:lstStyle/>
        <a:p>
          <a:endParaRPr lang="ru-RU"/>
        </a:p>
      </dgm:t>
    </dgm:pt>
    <dgm:pt modelId="{62C2332F-5050-4B6D-91C9-8B16EC2870F9}">
      <dgm:prSet custT="1"/>
      <dgm:spPr/>
      <dgm:t>
        <a:bodyPr anchor="t"/>
        <a:lstStyle/>
        <a:p>
          <a:endParaRPr lang="ru-RU" sz="2800" dirty="0"/>
        </a:p>
      </dgm:t>
    </dgm:pt>
    <dgm:pt modelId="{82C2B656-4B56-4AF3-B7C1-F10A17071BCD}" type="parTrans" cxnId="{0A13FB1D-182B-4905-8989-FA710750086D}">
      <dgm:prSet/>
      <dgm:spPr/>
      <dgm:t>
        <a:bodyPr/>
        <a:lstStyle/>
        <a:p>
          <a:endParaRPr lang="ru-RU"/>
        </a:p>
      </dgm:t>
    </dgm:pt>
    <dgm:pt modelId="{5A37B072-3751-4A4D-9225-6977EFDBFE9B}" type="sibTrans" cxnId="{0A13FB1D-182B-4905-8989-FA710750086D}">
      <dgm:prSet/>
      <dgm:spPr/>
      <dgm:t>
        <a:bodyPr/>
        <a:lstStyle/>
        <a:p>
          <a:endParaRPr lang="ru-RU"/>
        </a:p>
      </dgm:t>
    </dgm:pt>
    <dgm:pt modelId="{A27C2B79-9D28-4FB1-A6CE-372E60C901BD}">
      <dgm:prSet custT="1"/>
      <dgm:spPr/>
      <dgm:t>
        <a:bodyPr/>
        <a:lstStyle/>
        <a:p>
          <a:endParaRPr lang="ru-RU"/>
        </a:p>
      </dgm:t>
    </dgm:pt>
    <dgm:pt modelId="{0FD379E0-E63F-49E0-90BD-C49C9B0F8E1F}" type="parTrans" cxnId="{1724BC5F-9399-45FF-BD41-E1A738FFADF3}">
      <dgm:prSet/>
      <dgm:spPr/>
      <dgm:t>
        <a:bodyPr/>
        <a:lstStyle/>
        <a:p>
          <a:endParaRPr lang="ru-RU"/>
        </a:p>
      </dgm:t>
    </dgm:pt>
    <dgm:pt modelId="{540570BB-B5D3-4ED7-8FF4-11C08F0678CA}" type="sibTrans" cxnId="{1724BC5F-9399-45FF-BD41-E1A738FFADF3}">
      <dgm:prSet/>
      <dgm:spPr/>
      <dgm:t>
        <a:bodyPr/>
        <a:lstStyle/>
        <a:p>
          <a:endParaRPr lang="ru-RU"/>
        </a:p>
      </dgm:t>
    </dgm:pt>
    <dgm:pt modelId="{EE361447-F4A2-4CD4-9CE1-FA75B4A8338D}">
      <dgm:prSet custT="1"/>
      <dgm:spPr/>
      <dgm:t>
        <a:bodyPr/>
        <a:lstStyle/>
        <a:p>
          <a:endParaRPr lang="ru-RU" sz="2800"/>
        </a:p>
      </dgm:t>
    </dgm:pt>
    <dgm:pt modelId="{820BA44D-707D-4EB0-A7AB-DD8858F073E1}" type="parTrans" cxnId="{0E2C3A0E-F97D-4B27-84A3-BA192BAE3D74}">
      <dgm:prSet/>
      <dgm:spPr/>
      <dgm:t>
        <a:bodyPr/>
        <a:lstStyle/>
        <a:p>
          <a:endParaRPr lang="ru-RU"/>
        </a:p>
      </dgm:t>
    </dgm:pt>
    <dgm:pt modelId="{BAF9C247-9D53-41AC-ACA3-6339BF69F307}" type="sibTrans" cxnId="{0E2C3A0E-F97D-4B27-84A3-BA192BAE3D74}">
      <dgm:prSet/>
      <dgm:spPr/>
      <dgm:t>
        <a:bodyPr/>
        <a:lstStyle/>
        <a:p>
          <a:endParaRPr lang="ru-RU"/>
        </a:p>
      </dgm:t>
    </dgm:pt>
    <dgm:pt modelId="{4CC490CF-96B6-4749-B91C-023B8BF37BE7}">
      <dgm:prSet custT="1"/>
      <dgm:spPr/>
      <dgm:t>
        <a:bodyPr/>
        <a:lstStyle/>
        <a:p>
          <a:endParaRPr lang="ru-RU" sz="2800" dirty="0"/>
        </a:p>
      </dgm:t>
    </dgm:pt>
    <dgm:pt modelId="{47B33318-C2E0-4695-AB99-CACEACC8EE85}" type="parTrans" cxnId="{F3888306-5733-4749-AC59-E81FD23AB41F}">
      <dgm:prSet/>
      <dgm:spPr/>
      <dgm:t>
        <a:bodyPr/>
        <a:lstStyle/>
        <a:p>
          <a:endParaRPr lang="ru-RU"/>
        </a:p>
      </dgm:t>
    </dgm:pt>
    <dgm:pt modelId="{64EF4B8E-FBF0-48C2-8E38-FF98946DB9E4}" type="sibTrans" cxnId="{F3888306-5733-4749-AC59-E81FD23AB41F}">
      <dgm:prSet/>
      <dgm:spPr/>
      <dgm:t>
        <a:bodyPr/>
        <a:lstStyle/>
        <a:p>
          <a:endParaRPr lang="ru-RU"/>
        </a:p>
      </dgm:t>
    </dgm:pt>
    <dgm:pt modelId="{9BB5BE1F-F395-4004-9F66-869BA1412875}">
      <dgm:prSet custT="1"/>
      <dgm:spPr/>
      <dgm:t>
        <a:bodyPr anchor="t"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обучение восприятию пространственных отношений между предметами</a:t>
          </a:r>
        </a:p>
      </dgm:t>
    </dgm:pt>
    <dgm:pt modelId="{9A663DA4-CA3A-4D69-B84F-6D887BE7BDC7}" type="parTrans" cxnId="{AD86E78C-DEDA-40D2-92B0-C8587A27BEA0}">
      <dgm:prSet/>
      <dgm:spPr/>
      <dgm:t>
        <a:bodyPr/>
        <a:lstStyle/>
        <a:p>
          <a:endParaRPr lang="ru-RU"/>
        </a:p>
      </dgm:t>
    </dgm:pt>
    <dgm:pt modelId="{F5F14C4D-F838-4AA6-865F-DAD29B4CA90E}" type="sibTrans" cxnId="{AD86E78C-DEDA-40D2-92B0-C8587A27BEA0}">
      <dgm:prSet/>
      <dgm:spPr/>
      <dgm:t>
        <a:bodyPr/>
        <a:lstStyle/>
        <a:p>
          <a:endParaRPr lang="ru-RU"/>
        </a:p>
      </dgm:t>
    </dgm:pt>
    <dgm:pt modelId="{31C1D411-C5C4-47F6-B47A-7B946BB17E6A}">
      <dgm:prSet custT="1"/>
      <dgm:spPr/>
      <dgm:t>
        <a:bodyPr anchor="ctr"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обучение ориентировке на плоскости</a:t>
          </a:r>
        </a:p>
        <a:p>
          <a:endParaRPr lang="ru-RU" sz="2800" dirty="0" smtClean="0"/>
        </a:p>
      </dgm:t>
    </dgm:pt>
    <dgm:pt modelId="{B10FAF88-B9E1-4549-9B85-010C7E4C8640}" type="parTrans" cxnId="{4F9732BC-E3E4-4307-B895-3F939508A466}">
      <dgm:prSet/>
      <dgm:spPr/>
      <dgm:t>
        <a:bodyPr/>
        <a:lstStyle/>
        <a:p>
          <a:endParaRPr lang="ru-RU"/>
        </a:p>
      </dgm:t>
    </dgm:pt>
    <dgm:pt modelId="{4624A595-86FE-45A4-A532-1A101B967F94}" type="sibTrans" cxnId="{4F9732BC-E3E4-4307-B895-3F939508A466}">
      <dgm:prSet/>
      <dgm:spPr/>
      <dgm:t>
        <a:bodyPr/>
        <a:lstStyle/>
        <a:p>
          <a:endParaRPr lang="ru-RU"/>
        </a:p>
      </dgm:t>
    </dgm:pt>
    <dgm:pt modelId="{804CBAFF-71C7-4630-A9A2-C192434DA332}">
      <dgm:prSet custT="1"/>
      <dgm:spPr/>
      <dgm:t>
        <a:bodyPr/>
        <a:lstStyle/>
        <a:p>
          <a:endParaRPr lang="ru-RU" sz="2800" dirty="0" smtClean="0"/>
        </a:p>
      </dgm:t>
    </dgm:pt>
    <dgm:pt modelId="{1F92B46F-BF32-4FC9-8DBC-4FDB64FB1794}" type="parTrans" cxnId="{7A3AAA92-E9B3-4D83-9300-AF13FD4735FD}">
      <dgm:prSet/>
      <dgm:spPr/>
      <dgm:t>
        <a:bodyPr/>
        <a:lstStyle/>
        <a:p>
          <a:endParaRPr lang="ru-RU"/>
        </a:p>
      </dgm:t>
    </dgm:pt>
    <dgm:pt modelId="{B1CD20A5-445D-465D-9EB8-81A53CB232AF}" type="sibTrans" cxnId="{7A3AAA92-E9B3-4D83-9300-AF13FD4735FD}">
      <dgm:prSet/>
      <dgm:spPr/>
      <dgm:t>
        <a:bodyPr/>
        <a:lstStyle/>
        <a:p>
          <a:endParaRPr lang="ru-RU"/>
        </a:p>
      </dgm:t>
    </dgm:pt>
    <dgm:pt modelId="{F2BCF160-18E7-4D36-BFC9-37479CF6DD74}" type="pres">
      <dgm:prSet presAssocID="{B42F80B5-F40E-4207-9AFC-C2EDD4029A5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B2CC20-7A65-4A8C-9FA6-DAA28E81FDFC}" type="pres">
      <dgm:prSet presAssocID="{B42F80B5-F40E-4207-9AFC-C2EDD4029A58}" presName="matrix" presStyleCnt="0"/>
      <dgm:spPr/>
    </dgm:pt>
    <dgm:pt modelId="{F10465CF-F20A-4068-814A-BD5AC180D2F8}" type="pres">
      <dgm:prSet presAssocID="{B42F80B5-F40E-4207-9AFC-C2EDD4029A58}" presName="tile1" presStyleLbl="node1" presStyleIdx="0" presStyleCnt="4"/>
      <dgm:spPr/>
      <dgm:t>
        <a:bodyPr/>
        <a:lstStyle/>
        <a:p>
          <a:endParaRPr lang="ru-RU"/>
        </a:p>
      </dgm:t>
    </dgm:pt>
    <dgm:pt modelId="{4D0F5FC3-B927-4945-98DB-5249F6DDA9F9}" type="pres">
      <dgm:prSet presAssocID="{B42F80B5-F40E-4207-9AFC-C2EDD4029A5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279C4-8DB2-4F19-AAEA-5BD08225EBBD}" type="pres">
      <dgm:prSet presAssocID="{B42F80B5-F40E-4207-9AFC-C2EDD4029A58}" presName="tile2" presStyleLbl="node1" presStyleIdx="1" presStyleCnt="4"/>
      <dgm:spPr/>
      <dgm:t>
        <a:bodyPr/>
        <a:lstStyle/>
        <a:p>
          <a:endParaRPr lang="ru-RU"/>
        </a:p>
      </dgm:t>
    </dgm:pt>
    <dgm:pt modelId="{DACD174E-7057-4E9F-ABB3-8CC7AD31FFAB}" type="pres">
      <dgm:prSet presAssocID="{B42F80B5-F40E-4207-9AFC-C2EDD4029A5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0759D-957B-4C4D-BD18-C6D6B2E390F3}" type="pres">
      <dgm:prSet presAssocID="{B42F80B5-F40E-4207-9AFC-C2EDD4029A58}" presName="tile3" presStyleLbl="node1" presStyleIdx="2" presStyleCnt="4" custLinFactNeighborY="1333"/>
      <dgm:spPr/>
      <dgm:t>
        <a:bodyPr/>
        <a:lstStyle/>
        <a:p>
          <a:endParaRPr lang="ru-RU"/>
        </a:p>
      </dgm:t>
    </dgm:pt>
    <dgm:pt modelId="{54856707-E95A-4E80-97F2-EA538BB9C07A}" type="pres">
      <dgm:prSet presAssocID="{B42F80B5-F40E-4207-9AFC-C2EDD4029A5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324E-9D3C-48D6-9DE1-815E4AC82CDF}" type="pres">
      <dgm:prSet presAssocID="{B42F80B5-F40E-4207-9AFC-C2EDD4029A58}" presName="tile4" presStyleLbl="node1" presStyleIdx="3" presStyleCnt="4" custScaleY="103999" custLinFactNeighborX="-251" custLinFactNeighborY="-1333"/>
      <dgm:spPr/>
      <dgm:t>
        <a:bodyPr/>
        <a:lstStyle/>
        <a:p>
          <a:endParaRPr lang="ru-RU"/>
        </a:p>
      </dgm:t>
    </dgm:pt>
    <dgm:pt modelId="{BFF55416-CFD9-43BB-A0CD-73FECC5BC7C5}" type="pres">
      <dgm:prSet presAssocID="{B42F80B5-F40E-4207-9AFC-C2EDD4029A5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B152C-10FC-414C-B4A1-76AA8D7046FD}" type="pres">
      <dgm:prSet presAssocID="{B42F80B5-F40E-4207-9AFC-C2EDD4029A58}" presName="centerTile" presStyleLbl="fgShp" presStyleIdx="0" presStyleCnt="1" custScaleY="10133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13F8A47-7A1F-4F8A-82BF-7CC83FA074A2}" type="presOf" srcId="{66CDF21B-5F4D-4C0F-BEA3-879CDDA9BA7D}" destId="{4D0F5FC3-B927-4945-98DB-5249F6DDA9F9}" srcOrd="1" destOrd="0" presId="urn:microsoft.com/office/officeart/2005/8/layout/matrix1"/>
    <dgm:cxn modelId="{2C63A9A7-E114-46DB-9A6A-D1135D656CA0}" type="presOf" srcId="{9BB5BE1F-F395-4004-9F66-869BA1412875}" destId="{57D0759D-957B-4C4D-BD18-C6D6B2E390F3}" srcOrd="0" destOrd="0" presId="urn:microsoft.com/office/officeart/2005/8/layout/matrix1"/>
    <dgm:cxn modelId="{0E2C3A0E-F97D-4B27-84A3-BA192BAE3D74}" srcId="{ABF9826E-EF3E-46B6-B4AB-50E36FECBE99}" destId="{EE361447-F4A2-4CD4-9CE1-FA75B4A8338D}" srcOrd="9" destOrd="0" parTransId="{820BA44D-707D-4EB0-A7AB-DD8858F073E1}" sibTransId="{BAF9C247-9D53-41AC-ACA3-6339BF69F307}"/>
    <dgm:cxn modelId="{7A3AAA92-E9B3-4D83-9300-AF13FD4735FD}" srcId="{ABF9826E-EF3E-46B6-B4AB-50E36FECBE99}" destId="{804CBAFF-71C7-4630-A9A2-C192434DA332}" srcOrd="4" destOrd="0" parTransId="{1F92B46F-BF32-4FC9-8DBC-4FDB64FB1794}" sibTransId="{B1CD20A5-445D-465D-9EB8-81A53CB232AF}"/>
    <dgm:cxn modelId="{E0B0EE47-0239-4EC6-A4B1-094754F2CE6F}" type="presOf" srcId="{8C64FFCA-8E79-40E9-871B-85D00B3EC9D8}" destId="{6AC279C4-8DB2-4F19-AAEA-5BD08225EBBD}" srcOrd="0" destOrd="0" presId="urn:microsoft.com/office/officeart/2005/8/layout/matrix1"/>
    <dgm:cxn modelId="{DE8B597A-68EB-4898-8C4D-04610F5A60E0}" type="presOf" srcId="{ABF9826E-EF3E-46B6-B4AB-50E36FECBE99}" destId="{7F3B152C-10FC-414C-B4A1-76AA8D7046FD}" srcOrd="0" destOrd="0" presId="urn:microsoft.com/office/officeart/2005/8/layout/matrix1"/>
    <dgm:cxn modelId="{710E0E4A-0EF0-4262-B188-BAB3BA4778D8}" srcId="{ABF9826E-EF3E-46B6-B4AB-50E36FECBE99}" destId="{4741FC3A-2448-4BB3-9E8F-1CBA9E2C196C}" srcOrd="5" destOrd="0" parTransId="{A07DF68B-DE7C-4B5A-8F61-96DFC8D02F04}" sibTransId="{7E34B7D0-BC5F-43E5-BA1F-B7AD192EFB0F}"/>
    <dgm:cxn modelId="{05580AEF-6D7C-461B-80C0-FF89761DC5C3}" type="presOf" srcId="{66CDF21B-5F4D-4C0F-BEA3-879CDDA9BA7D}" destId="{F10465CF-F20A-4068-814A-BD5AC180D2F8}" srcOrd="0" destOrd="0" presId="urn:microsoft.com/office/officeart/2005/8/layout/matrix1"/>
    <dgm:cxn modelId="{4F9732BC-E3E4-4307-B895-3F939508A466}" srcId="{ABF9826E-EF3E-46B6-B4AB-50E36FECBE99}" destId="{31C1D411-C5C4-47F6-B47A-7B946BB17E6A}" srcOrd="3" destOrd="0" parTransId="{B10FAF88-B9E1-4549-9B85-010C7E4C8640}" sibTransId="{4624A595-86FE-45A4-A532-1A101B967F94}"/>
    <dgm:cxn modelId="{02F5D780-9E49-44A6-AD8D-34021BE3B0A4}" type="presOf" srcId="{31C1D411-C5C4-47F6-B47A-7B946BB17E6A}" destId="{BFF55416-CFD9-43BB-A0CD-73FECC5BC7C5}" srcOrd="1" destOrd="0" presId="urn:microsoft.com/office/officeart/2005/8/layout/matrix1"/>
    <dgm:cxn modelId="{16634E52-3E92-4445-A7BA-F69D7AB2A344}" type="presOf" srcId="{9BB5BE1F-F395-4004-9F66-869BA1412875}" destId="{54856707-E95A-4E80-97F2-EA538BB9C07A}" srcOrd="1" destOrd="0" presId="urn:microsoft.com/office/officeart/2005/8/layout/matrix1"/>
    <dgm:cxn modelId="{411B165A-3125-4E05-AC49-61775324511B}" srcId="{B42F80B5-F40E-4207-9AFC-C2EDD4029A58}" destId="{ABF9826E-EF3E-46B6-B4AB-50E36FECBE99}" srcOrd="0" destOrd="0" parTransId="{592B7F8E-FA2C-4ED9-88A9-85DA4856775C}" sibTransId="{D67E856D-80D9-42A3-9FF5-6FC381504D50}"/>
    <dgm:cxn modelId="{F3888306-5733-4749-AC59-E81FD23AB41F}" srcId="{ABF9826E-EF3E-46B6-B4AB-50E36FECBE99}" destId="{4CC490CF-96B6-4749-B91C-023B8BF37BE7}" srcOrd="6" destOrd="0" parTransId="{47B33318-C2E0-4695-AB99-CACEACC8EE85}" sibTransId="{64EF4B8E-FBF0-48C2-8E38-FF98946DB9E4}"/>
    <dgm:cxn modelId="{BA2111A4-9FCE-4B66-8A28-1D52E57147C5}" type="presOf" srcId="{31C1D411-C5C4-47F6-B47A-7B946BB17E6A}" destId="{8A2E324E-9D3C-48D6-9DE1-815E4AC82CDF}" srcOrd="0" destOrd="0" presId="urn:microsoft.com/office/officeart/2005/8/layout/matrix1"/>
    <dgm:cxn modelId="{1724BC5F-9399-45FF-BD41-E1A738FFADF3}" srcId="{ABF9826E-EF3E-46B6-B4AB-50E36FECBE99}" destId="{A27C2B79-9D28-4FB1-A6CE-372E60C901BD}" srcOrd="8" destOrd="0" parTransId="{0FD379E0-E63F-49E0-90BD-C49C9B0F8E1F}" sibTransId="{540570BB-B5D3-4ED7-8FF4-11C08F0678CA}"/>
    <dgm:cxn modelId="{EBA67844-73A0-42B0-9591-CC7D8F23A36E}" srcId="{ABF9826E-EF3E-46B6-B4AB-50E36FECBE99}" destId="{8C64FFCA-8E79-40E9-871B-85D00B3EC9D8}" srcOrd="1" destOrd="0" parTransId="{8344C376-05C6-42EB-9FBE-29AD64EEF212}" sibTransId="{A88E9778-3F98-4F48-BBBA-0DA1A20BDD41}"/>
    <dgm:cxn modelId="{AD86E78C-DEDA-40D2-92B0-C8587A27BEA0}" srcId="{ABF9826E-EF3E-46B6-B4AB-50E36FECBE99}" destId="{9BB5BE1F-F395-4004-9F66-869BA1412875}" srcOrd="2" destOrd="0" parTransId="{9A663DA4-CA3A-4D69-B84F-6D887BE7BDC7}" sibTransId="{F5F14C4D-F838-4AA6-865F-DAD29B4CA90E}"/>
    <dgm:cxn modelId="{6029FB17-4D5C-4B1E-8C1D-2952F1EDE16D}" type="presOf" srcId="{8C64FFCA-8E79-40E9-871B-85D00B3EC9D8}" destId="{DACD174E-7057-4E9F-ABB3-8CC7AD31FFAB}" srcOrd="1" destOrd="0" presId="urn:microsoft.com/office/officeart/2005/8/layout/matrix1"/>
    <dgm:cxn modelId="{1488A4C3-138F-4AE4-90EE-FAFD80284BF6}" srcId="{ABF9826E-EF3E-46B6-B4AB-50E36FECBE99}" destId="{8C36741E-C392-49B8-A835-435A006924BF}" srcOrd="11" destOrd="0" parTransId="{213A14FC-1072-4577-8DDB-679699D42304}" sibTransId="{74523102-0E80-4BA6-9D30-AEB8A82E5B05}"/>
    <dgm:cxn modelId="{14014BD7-1307-4C88-9D26-2D91390337EC}" srcId="{ABF9826E-EF3E-46B6-B4AB-50E36FECBE99}" destId="{66CDF21B-5F4D-4C0F-BEA3-879CDDA9BA7D}" srcOrd="0" destOrd="0" parTransId="{06CF6252-66D9-4575-B43F-B08F64E4F79E}" sibTransId="{EA7CD08B-C582-43FE-B840-0E73EE58C668}"/>
    <dgm:cxn modelId="{0A13FB1D-182B-4905-8989-FA710750086D}" srcId="{ABF9826E-EF3E-46B6-B4AB-50E36FECBE99}" destId="{62C2332F-5050-4B6D-91C9-8B16EC2870F9}" srcOrd="7" destOrd="0" parTransId="{82C2B656-4B56-4AF3-B7C1-F10A17071BCD}" sibTransId="{5A37B072-3751-4A4D-9225-6977EFDBFE9B}"/>
    <dgm:cxn modelId="{B3FB5C06-1597-43B9-A273-A8FBEBEB0968}" type="presOf" srcId="{B42F80B5-F40E-4207-9AFC-C2EDD4029A58}" destId="{F2BCF160-18E7-4D36-BFC9-37479CF6DD74}" srcOrd="0" destOrd="0" presId="urn:microsoft.com/office/officeart/2005/8/layout/matrix1"/>
    <dgm:cxn modelId="{DBCCDA7C-B933-4987-9655-1586DF2F6E1F}" srcId="{ABF9826E-EF3E-46B6-B4AB-50E36FECBE99}" destId="{9D2D5FCD-BE6A-4EDF-A55A-EE4F36BCB5BD}" srcOrd="10" destOrd="0" parTransId="{A7C3DFD4-C8BA-4458-B021-1CE34AF9381A}" sibTransId="{05846CE6-7904-485D-8B1B-E224CE2A842D}"/>
    <dgm:cxn modelId="{12D4EDA1-F070-4936-8F02-B4D1C0FD69D1}" type="presParOf" srcId="{F2BCF160-18E7-4D36-BFC9-37479CF6DD74}" destId="{2BB2CC20-7A65-4A8C-9FA6-DAA28E81FDFC}" srcOrd="0" destOrd="0" presId="urn:microsoft.com/office/officeart/2005/8/layout/matrix1"/>
    <dgm:cxn modelId="{83366A39-CFDE-4109-A0E4-B5DDDD507745}" type="presParOf" srcId="{2BB2CC20-7A65-4A8C-9FA6-DAA28E81FDFC}" destId="{F10465CF-F20A-4068-814A-BD5AC180D2F8}" srcOrd="0" destOrd="0" presId="urn:microsoft.com/office/officeart/2005/8/layout/matrix1"/>
    <dgm:cxn modelId="{5AC7C417-7EB6-4DFF-A009-0226003B4037}" type="presParOf" srcId="{2BB2CC20-7A65-4A8C-9FA6-DAA28E81FDFC}" destId="{4D0F5FC3-B927-4945-98DB-5249F6DDA9F9}" srcOrd="1" destOrd="0" presId="urn:microsoft.com/office/officeart/2005/8/layout/matrix1"/>
    <dgm:cxn modelId="{221B9514-D0E4-4868-BAF8-1A1FB97D95A0}" type="presParOf" srcId="{2BB2CC20-7A65-4A8C-9FA6-DAA28E81FDFC}" destId="{6AC279C4-8DB2-4F19-AAEA-5BD08225EBBD}" srcOrd="2" destOrd="0" presId="urn:microsoft.com/office/officeart/2005/8/layout/matrix1"/>
    <dgm:cxn modelId="{212CFE48-7423-4E8C-BB16-92AC5D2362B8}" type="presParOf" srcId="{2BB2CC20-7A65-4A8C-9FA6-DAA28E81FDFC}" destId="{DACD174E-7057-4E9F-ABB3-8CC7AD31FFAB}" srcOrd="3" destOrd="0" presId="urn:microsoft.com/office/officeart/2005/8/layout/matrix1"/>
    <dgm:cxn modelId="{2F1D01D2-3DA8-47D6-9228-F0A647F22270}" type="presParOf" srcId="{2BB2CC20-7A65-4A8C-9FA6-DAA28E81FDFC}" destId="{57D0759D-957B-4C4D-BD18-C6D6B2E390F3}" srcOrd="4" destOrd="0" presId="urn:microsoft.com/office/officeart/2005/8/layout/matrix1"/>
    <dgm:cxn modelId="{76E08836-DBB1-4E36-8E17-6E90520CBED5}" type="presParOf" srcId="{2BB2CC20-7A65-4A8C-9FA6-DAA28E81FDFC}" destId="{54856707-E95A-4E80-97F2-EA538BB9C07A}" srcOrd="5" destOrd="0" presId="urn:microsoft.com/office/officeart/2005/8/layout/matrix1"/>
    <dgm:cxn modelId="{D282BA03-1C6E-487F-B093-49DCE66F1CAD}" type="presParOf" srcId="{2BB2CC20-7A65-4A8C-9FA6-DAA28E81FDFC}" destId="{8A2E324E-9D3C-48D6-9DE1-815E4AC82CDF}" srcOrd="6" destOrd="0" presId="urn:microsoft.com/office/officeart/2005/8/layout/matrix1"/>
    <dgm:cxn modelId="{A32B604C-8D65-4901-9623-D95EFBC528D0}" type="presParOf" srcId="{2BB2CC20-7A65-4A8C-9FA6-DAA28E81FDFC}" destId="{BFF55416-CFD9-43BB-A0CD-73FECC5BC7C5}" srcOrd="7" destOrd="0" presId="urn:microsoft.com/office/officeart/2005/8/layout/matrix1"/>
    <dgm:cxn modelId="{D4D999DE-90AF-437C-94AE-4FEC71013015}" type="presParOf" srcId="{F2BCF160-18E7-4D36-BFC9-37479CF6DD74}" destId="{7F3B152C-10FC-414C-B4A1-76AA8D7046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F597B-5049-407E-A699-E34EF084A5EE}">
      <dsp:nvSpPr>
        <dsp:cNvPr id="0" name=""/>
        <dsp:cNvSpPr/>
      </dsp:nvSpPr>
      <dsp:spPr>
        <a:xfrm>
          <a:off x="1440181" y="-72034"/>
          <a:ext cx="5674379" cy="5674379"/>
        </a:xfrm>
        <a:prstGeom prst="circularArrow">
          <a:avLst>
            <a:gd name="adj1" fmla="val 5274"/>
            <a:gd name="adj2" fmla="val 312630"/>
            <a:gd name="adj3" fmla="val 14223775"/>
            <a:gd name="adj4" fmla="val 1712956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C029A6-5800-4FF6-B23E-BCC304E1F484}">
      <dsp:nvSpPr>
        <dsp:cNvPr id="0" name=""/>
        <dsp:cNvSpPr/>
      </dsp:nvSpPr>
      <dsp:spPr>
        <a:xfrm>
          <a:off x="3177476" y="2388"/>
          <a:ext cx="2162679" cy="1081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пространствен-ных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представлений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0263" y="55175"/>
        <a:ext cx="2057105" cy="975765"/>
      </dsp:txXfrm>
    </dsp:sp>
    <dsp:sp modelId="{DE8097BE-5A4A-4009-BD0D-03981C0166B0}">
      <dsp:nvSpPr>
        <dsp:cNvPr id="0" name=""/>
        <dsp:cNvSpPr/>
      </dsp:nvSpPr>
      <dsp:spPr>
        <a:xfrm>
          <a:off x="5184575" y="1368152"/>
          <a:ext cx="2162679" cy="1081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формирование речевых функций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37362" y="1420939"/>
        <a:ext cx="2057105" cy="975765"/>
      </dsp:txXfrm>
    </dsp:sp>
    <dsp:sp modelId="{090A59A4-31A8-419F-92D6-C6BB7C717DF4}">
      <dsp:nvSpPr>
        <dsp:cNvPr id="0" name=""/>
        <dsp:cNvSpPr/>
      </dsp:nvSpPr>
      <dsp:spPr>
        <a:xfrm>
          <a:off x="5328583" y="3096337"/>
          <a:ext cx="2162679" cy="1081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формирование счетных операций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81370" y="3149124"/>
        <a:ext cx="2057105" cy="975765"/>
      </dsp:txXfrm>
    </dsp:sp>
    <dsp:sp modelId="{D93D9C03-2741-41CA-BC4B-D39AC8D4645A}">
      <dsp:nvSpPr>
        <dsp:cNvPr id="0" name=""/>
        <dsp:cNvSpPr/>
      </dsp:nvSpPr>
      <dsp:spPr>
        <a:xfrm>
          <a:off x="3168345" y="4536502"/>
          <a:ext cx="2162679" cy="10784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овладение чтением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0991" y="4589148"/>
        <a:ext cx="2057387" cy="973160"/>
      </dsp:txXfrm>
    </dsp:sp>
    <dsp:sp modelId="{42C6FA0A-B764-488D-8202-EB5849DB3384}">
      <dsp:nvSpPr>
        <dsp:cNvPr id="0" name=""/>
        <dsp:cNvSpPr/>
      </dsp:nvSpPr>
      <dsp:spPr>
        <a:xfrm>
          <a:off x="1080123" y="3096339"/>
          <a:ext cx="2162679" cy="1081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овладение письмом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2910" y="3149126"/>
        <a:ext cx="2057105" cy="975765"/>
      </dsp:txXfrm>
    </dsp:sp>
    <dsp:sp modelId="{7163B971-1EF1-4958-8F94-D5E2C685DA7E}">
      <dsp:nvSpPr>
        <dsp:cNvPr id="0" name=""/>
        <dsp:cNvSpPr/>
      </dsp:nvSpPr>
      <dsp:spPr>
        <a:xfrm>
          <a:off x="1224132" y="1368146"/>
          <a:ext cx="2162679" cy="1081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формирование конструктивного мышления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6919" y="1420933"/>
        <a:ext cx="2057105" cy="97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465CF-F20A-4068-814A-BD5AC180D2F8}">
      <dsp:nvSpPr>
        <dsp:cNvPr id="0" name=""/>
        <dsp:cNvSpPr/>
      </dsp:nvSpPr>
      <dsp:spPr>
        <a:xfrm rot="16200000">
          <a:off x="707249" y="-734246"/>
          <a:ext cx="270030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обучение ориентировке в схеме собственного тела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-26996"/>
        <a:ext cx="4114800" cy="2025225"/>
      </dsp:txXfrm>
    </dsp:sp>
    <dsp:sp modelId="{6AC279C4-8DB2-4F19-AAEA-5BD08225EBBD}">
      <dsp:nvSpPr>
        <dsp:cNvPr id="0" name=""/>
        <dsp:cNvSpPr/>
      </dsp:nvSpPr>
      <dsp:spPr>
        <a:xfrm>
          <a:off x="4114800" y="-26996"/>
          <a:ext cx="4114800" cy="270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обучение ориентировке в окружающем пространстве</a:t>
          </a:r>
        </a:p>
      </dsp:txBody>
      <dsp:txXfrm>
        <a:off x="4114800" y="-26996"/>
        <a:ext cx="4114800" cy="2025225"/>
      </dsp:txXfrm>
    </dsp:sp>
    <dsp:sp modelId="{57D0759D-957B-4C4D-BD18-C6D6B2E390F3}">
      <dsp:nvSpPr>
        <dsp:cNvPr id="0" name=""/>
        <dsp:cNvSpPr/>
      </dsp:nvSpPr>
      <dsp:spPr>
        <a:xfrm rot="10800000">
          <a:off x="0" y="2700300"/>
          <a:ext cx="4114800" cy="270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обучение восприятию пространственных отношений между предметами</a:t>
          </a:r>
        </a:p>
      </dsp:txBody>
      <dsp:txXfrm rot="10800000">
        <a:off x="0" y="3375375"/>
        <a:ext cx="4114800" cy="2025225"/>
      </dsp:txXfrm>
    </dsp:sp>
    <dsp:sp modelId="{8A2E324E-9D3C-48D6-9DE1-815E4AC82CDF}">
      <dsp:nvSpPr>
        <dsp:cNvPr id="0" name=""/>
        <dsp:cNvSpPr/>
      </dsp:nvSpPr>
      <dsp:spPr>
        <a:xfrm rot="5400000">
          <a:off x="4757729" y="1930058"/>
          <a:ext cx="2808284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обучение ориентировке на плоскости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</dsp:txBody>
      <dsp:txXfrm rot="-5400000">
        <a:off x="4104471" y="3285387"/>
        <a:ext cx="4114800" cy="2106213"/>
      </dsp:txXfrm>
    </dsp:sp>
    <dsp:sp modelId="{7F3B152C-10FC-414C-B4A1-76AA8D7046FD}">
      <dsp:nvSpPr>
        <dsp:cNvPr id="0" name=""/>
        <dsp:cNvSpPr/>
      </dsp:nvSpPr>
      <dsp:spPr>
        <a:xfrm>
          <a:off x="2880359" y="2016226"/>
          <a:ext cx="2468880" cy="136814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пространствен-ных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представлений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7146" y="2083013"/>
        <a:ext cx="2335306" cy="1234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F11C7-1088-4D35-98FD-49FF7A9C069E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E1659-55F1-4094-A81E-29716985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8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7DA36-F4F2-48C8-B7B0-62A6CE4C5443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34838-FB60-4845-96C4-ECDE600CF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1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мы говорим о пространственном восприятии, то в первую очередь имеем в виду восприятие направлений (вверху, внизу, впереди, перед, за, сзади, слева, справа). Ребенок должен осознавать свое положение в пространстве, уметь в нем жить и действовать.</a:t>
            </a:r>
          </a:p>
          <a:p>
            <a:r>
              <a:rPr lang="ru-RU" dirty="0" smtClean="0"/>
              <a:t>     Овладеть умением ориентироваться в пространстве трудно даже нормально развивающимся детям. Что же касается детей с ОВЗ, формированию пространственных представлений  необходимо уделять особое внимание. Поскольку успешное обучение в школе напрямую зависит от того насколько свободно  ребенок ориентируется в пространстве  и владеет пространственными понятиями.</a:t>
            </a:r>
          </a:p>
          <a:p>
            <a:r>
              <a:rPr lang="ru-RU" dirty="0" smtClean="0"/>
              <a:t> Интенсивное формирование функций, которые обеспечивают зрительно- пространственное различение предметов (поле, острота зрения, глазомер) происходит  с 4 до 7 лет. Поэтому коррекционную работу по развитию пространственных представлений целесообразно проводить именно в этот период.</a:t>
            </a:r>
          </a:p>
          <a:p>
            <a:r>
              <a:rPr lang="ru-RU" dirty="0" smtClean="0"/>
              <a:t> Хотелось бы отметить, что в нашей работе по формированию пространственных представлений мы опираемся на методические и концептуальные подходы  В.Л. </a:t>
            </a:r>
            <a:r>
              <a:rPr lang="ru-RU" dirty="0" err="1" smtClean="0"/>
              <a:t>Деглина</a:t>
            </a:r>
            <a:r>
              <a:rPr lang="ru-RU" dirty="0" smtClean="0"/>
              <a:t>, Н.Н Николаенко ,Ю.В. </a:t>
            </a:r>
            <a:r>
              <a:rPr lang="ru-RU" dirty="0" err="1" smtClean="0"/>
              <a:t>Микадзе</a:t>
            </a:r>
            <a:r>
              <a:rPr lang="ru-RU" dirty="0" smtClean="0"/>
              <a:t>, Н.К. Корсакова и  А.В. Семенович. Эти специалисты считают, что пространственные представления являются базисом, над которыми выстраивается вся совокупность психических процессов. А их полноценное развитие обеспечивает в дальнейшем  правильное формирование речевых функций, счетных операций, чтения, письма и конструктивного мышления. Любые нарушения пространственных ориентировок затрудняют формирование высших психических функций и препятствуют ходу нормального развития личности в целом.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34838-FB60-4845-96C4-ECDE600CF2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3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 этим возникает необходимость в проведении специально организованного обучения, направленного на формирование пространственно-аналитической деятельности детей данной категории.</a:t>
            </a:r>
          </a:p>
          <a:p>
            <a:r>
              <a:rPr lang="ru-RU" dirty="0" smtClean="0"/>
              <a:t>При построении работы выделяются следующие направления:</a:t>
            </a:r>
          </a:p>
          <a:p>
            <a:r>
              <a:rPr lang="ru-RU" dirty="0" smtClean="0"/>
              <a:t>- обучение ориентировке в схеме собственного тела;</a:t>
            </a:r>
          </a:p>
          <a:p>
            <a:r>
              <a:rPr lang="ru-RU" dirty="0" smtClean="0"/>
              <a:t>- обучение ориентировке в окружающем пространстве;</a:t>
            </a:r>
          </a:p>
          <a:p>
            <a:r>
              <a:rPr lang="ru-RU" dirty="0" smtClean="0"/>
              <a:t>- обучение восприятию пространственных отношений между предметами;</a:t>
            </a:r>
          </a:p>
          <a:p>
            <a:r>
              <a:rPr lang="ru-RU" smtClean="0"/>
              <a:t>- обучение ориентировке на плоскости.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34838-FB60-4845-96C4-ECDE600CF2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3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Начинается работа по формированию П.П. с дифференциации понятий «вверх – вниз», «спереди – сзади».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34838-FB60-4845-96C4-ECDE600CF2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9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мягкий браслетик - напульсник надеваем на левую руку ребенка. Дети достаточно быстро запоминают, что слева – это «там, где красный браслетик», что от «красного браслетика» нужно начинать перечислять или считать предметы, рассматривать серии картинок с последовательными действиями, работать карандашом при раскрашивании горизонтального ряда предметов и т. п. Постепенно, по мере усвоения речевого обозначения левой и правой руки, от зрительной опоры  избавляемся. Педагог предлагает детям представить себя Незнайками. Дети выполняют(имитируют)</a:t>
            </a:r>
            <a:r>
              <a:rPr lang="ru-RU" baseline="0" dirty="0" smtClean="0"/>
              <a:t> происходящее. «Н. вышел из дома. Поднял голову </a:t>
            </a:r>
            <a:r>
              <a:rPr lang="ru-RU" baseline="0" dirty="0" err="1" smtClean="0"/>
              <a:t>вверх.Ах</a:t>
            </a:r>
            <a:r>
              <a:rPr lang="ru-RU" baseline="0" dirty="0" smtClean="0"/>
              <a:t>, какое солнышко! Прищурил Н. </a:t>
            </a:r>
            <a:r>
              <a:rPr lang="ru-RU" baseline="0" dirty="0" err="1" smtClean="0"/>
              <a:t>лев.глаз</a:t>
            </a:r>
            <a:r>
              <a:rPr lang="ru-RU" baseline="0" dirty="0" smtClean="0"/>
              <a:t>(прикрыл ладошкой), прищурил </a:t>
            </a:r>
            <a:r>
              <a:rPr lang="ru-RU" baseline="0" dirty="0" err="1" smtClean="0"/>
              <a:t>прав.глаз</a:t>
            </a:r>
            <a:r>
              <a:rPr lang="ru-RU" baseline="0" dirty="0" smtClean="0"/>
              <a:t>, посмотрел на солнышко. Опустил голову вниз. А это что? Неужели лужа? Н. коснулся лужи левой ногой, потом правой ногой. «Точно, лужа. Дай-ка перепрыгну»,- подумал Н. Сделал два шага назад, оттолкнулся и прыгнул вперед. Упал на </a:t>
            </a:r>
            <a:r>
              <a:rPr lang="ru-RU" baseline="0" dirty="0" err="1" smtClean="0"/>
              <a:t>колени,больно</a:t>
            </a:r>
            <a:r>
              <a:rPr lang="ru-RU" baseline="0" dirty="0" smtClean="0"/>
              <a:t>! </a:t>
            </a:r>
            <a:r>
              <a:rPr lang="ru-RU" baseline="0" dirty="0" err="1" smtClean="0"/>
              <a:t>Встал.Потер</a:t>
            </a:r>
            <a:r>
              <a:rPr lang="ru-RU" baseline="0" dirty="0" smtClean="0"/>
              <a:t> правой ладонью правое колено, а левой ладонью левое </a:t>
            </a:r>
            <a:r>
              <a:rPr lang="ru-RU" baseline="0" dirty="0" err="1" smtClean="0"/>
              <a:t>колено.Уже</a:t>
            </a:r>
            <a:r>
              <a:rPr lang="ru-RU" baseline="0" dirty="0" smtClean="0"/>
              <a:t> не болит. Н. обошел лужу вокруг и отправился домой.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34838-FB60-4845-96C4-ECDE600CF2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9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дети сталкиваются с трудностью, которая сопровождается непониманием: то , что раньше называлось далеко-близко, на листе называется верх- низ. Для решения этой проблемы, сначала рассматриваем лист бумаги, расположенный вертикально (помогает работа на магнитной доске).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34838-FB60-4845-96C4-ECDE600CF2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04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работе по формированию понимания пространственных отношений на листе предлагаются задания на нахождение фигуры или объекта по заданному условию.</a:t>
            </a:r>
          </a:p>
          <a:p>
            <a:r>
              <a:rPr lang="ru-RU" dirty="0" smtClean="0"/>
              <a:t>Использование</a:t>
            </a:r>
            <a:r>
              <a:rPr lang="ru-RU" baseline="0" dirty="0" smtClean="0"/>
              <a:t> </a:t>
            </a:r>
            <a:r>
              <a:rPr lang="ru-RU" dirty="0" smtClean="0"/>
              <a:t>карточек – перевертышей и обсуждение расположения на ней картинок.</a:t>
            </a:r>
          </a:p>
          <a:p>
            <a:r>
              <a:rPr lang="ru-RU" dirty="0" smtClean="0"/>
              <a:t>  Карточку можно поворачивать в разные стороны, изменяя расположение фигур. И задавать те же 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34838-FB60-4845-96C4-ECDE600CF2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5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4AFF52-0750-400F-9E9A-302154581AD9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826A71-F6B8-429A-A1BE-D0040EFE7B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6632"/>
            <a:ext cx="7200800" cy="72008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ГБДОУ детский сад №21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района Санкт-Петербурга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628800"/>
            <a:ext cx="7200800" cy="504056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Коррекционно-развивающая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работа по формированию пространственно-аналитической деятельности детей с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ОВЗ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– дефектолог 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Тен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Виктория Валерьевна</a:t>
            </a:r>
            <a:br>
              <a:rPr lang="ru-RU" sz="4500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2012 год</a:t>
            </a:r>
            <a:r>
              <a:rPr lang="ru-RU" sz="7000" dirty="0"/>
              <a:t/>
            </a:r>
            <a:br>
              <a:rPr lang="ru-RU" sz="70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19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788220"/>
              </p:ext>
            </p:extLst>
          </p:nvPr>
        </p:nvGraphicFramePr>
        <p:xfrm>
          <a:off x="395536" y="116633"/>
          <a:ext cx="7704856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12757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фиксировать предметы на листе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 нужном месте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8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723878" cy="443711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30936"/>
            <a:ext cx="3672408" cy="443711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16416" y="6453336"/>
            <a:ext cx="288032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3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73540525"/>
              </p:ext>
            </p:extLst>
          </p:nvPr>
        </p:nvGraphicFramePr>
        <p:xfrm>
          <a:off x="395536" y="1052736"/>
          <a:ext cx="85176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71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азовые направления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4038104"/>
              </p:ext>
            </p:extLst>
          </p:nvPr>
        </p:nvGraphicFramePr>
        <p:xfrm>
          <a:off x="467544" y="1124744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33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43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Дифференциация понятий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«вверх – вниз», «спереди – сзади»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44378"/>
              </p:ext>
            </p:extLst>
          </p:nvPr>
        </p:nvGraphicFramePr>
        <p:xfrm>
          <a:off x="179512" y="1196752"/>
          <a:ext cx="7920880" cy="5554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6407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упражнения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1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Упражнение с мячом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по команде педагога поднимают мяч вверх, затем опускают его вниз.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63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Упражнения с движениями в заданных направлениях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 команде  «вперед», «назад», «вверх» дети должны сделать шаг или прыжок на двух ногах  в нужном направлении, «вниз» - приседание.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1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«Где мишка?»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 задает вопрос ,то поднимая, то опуская игрушку.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94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«Что вверху? Что внизу?»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предлагает детям поднять голову вверх и назвать то, что они видят вверху(потолок, люстру, небо, солнце),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затем опустить голову вниз и назвать, что видят внизу(пол, коврик, землю, песок).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37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«Что впереди? Что сзади?»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«Кто впереди? Кто сзади?»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Предлагается перечислить предметы, расположенные  впереди и сзади них или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назвать имена впереди и сзади стоящих товарищей.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8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«Где зайка?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Детям предлагается спрятать игрушку за спину или вытянуть  руки с игрушкой вперед и задается вопрос: «Где зайка?» Дети отвечают: «Сзади», «Впереди».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7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77538"/>
              </p:ext>
            </p:extLst>
          </p:nvPr>
        </p:nvGraphicFramePr>
        <p:xfrm>
          <a:off x="395536" y="188640"/>
          <a:ext cx="784887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118661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« Где Зайка?»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«Где мячик?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00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744416" cy="376589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3744416" cy="376589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4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323528" y="1700808"/>
            <a:ext cx="3960440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мягкого браслетика-напульсника в качестве зрительной опоры с внешним пространством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572000" y="1700808"/>
            <a:ext cx="4104456" cy="4824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 «путешествия»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на определение направлений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пространстве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95536" y="116632"/>
            <a:ext cx="3657600" cy="122413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Обучение детей правильно  определять левую и правую руки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16632"/>
            <a:ext cx="3657600" cy="1224136"/>
          </a:xfrm>
          <a:prstGeom prst="roundRect">
            <a:avLst>
              <a:gd name="adj" fmla="val 18063"/>
            </a:avLst>
          </a:prstGeom>
        </p:spPr>
        <p:txBody>
          <a:bodyPr anchor="t"/>
          <a:lstStyle/>
          <a:p>
            <a:pPr algn="ctr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ориентировке в окружающем пространстве</a:t>
            </a:r>
          </a:p>
          <a:p>
            <a:pPr algn="ctr">
              <a:spcBef>
                <a:spcPts val="0"/>
              </a:spcBef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3528392" cy="3429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3528392" cy="342899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2662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78043"/>
              </p:ext>
            </p:extLst>
          </p:nvPr>
        </p:nvGraphicFramePr>
        <p:xfrm>
          <a:off x="179511" y="116632"/>
          <a:ext cx="856895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11218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пространственных отношений между предметами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244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пониманию</a:t>
                      </a:r>
                    </a:p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отношений между пред- метами, выраженными предлогами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умения </a:t>
                      </a:r>
                    </a:p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словесно обозначать</a:t>
                      </a:r>
                    </a:p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отношения между </a:t>
                      </a:r>
                    </a:p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предметами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употреблению</a:t>
                      </a:r>
                    </a:p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предложных </a:t>
                      </a:r>
                    </a:p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конструкций с предлогами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2895"/>
              </p:ext>
            </p:extLst>
          </p:nvPr>
        </p:nvGraphicFramePr>
        <p:xfrm>
          <a:off x="179511" y="2492896"/>
          <a:ext cx="8568954" cy="433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4441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приемы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6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самостоятельные действия ребенка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предметных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картинок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графических схем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538735"/>
            <a:ext cx="280987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0744"/>
            <a:ext cx="9382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04" y="4272519"/>
            <a:ext cx="4333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1693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32" y="3589894"/>
            <a:ext cx="4333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58" y="515719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70" y="6099129"/>
            <a:ext cx="4333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538734"/>
            <a:ext cx="2800641" cy="323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2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11616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ориентировке на плоскости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59632" y="1700808"/>
            <a:ext cx="7355160" cy="4032448"/>
          </a:xfrm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Последовательность работы</a:t>
            </a:r>
          </a:p>
          <a:p>
            <a:pPr marL="0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Знание плоскости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пространственных отношений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Умение фиксировать предметы на листе в нужном месте.</a:t>
            </a:r>
          </a:p>
        </p:txBody>
      </p:sp>
    </p:spTree>
    <p:extLst>
      <p:ext uri="{BB962C8B-B14F-4D97-AF65-F5344CB8AC3E}">
        <p14:creationId xmlns:p14="http://schemas.microsoft.com/office/powerpoint/2010/main" val="163374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25548"/>
              </p:ext>
            </p:extLst>
          </p:nvPr>
        </p:nvGraphicFramePr>
        <p:xfrm>
          <a:off x="395536" y="116632"/>
          <a:ext cx="7704856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129614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пространственных отношений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на листе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85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72408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672408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5283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35283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96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1098</TotalTime>
  <Words>961</Words>
  <Application>Microsoft Office PowerPoint</Application>
  <PresentationFormat>Экран (4:3)</PresentationFormat>
  <Paragraphs>104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ГБДОУ детский сад №21 Колпинского района Санкт-Петербурга </vt:lpstr>
      <vt:lpstr>Актуальность темы</vt:lpstr>
      <vt:lpstr>Базовые направления работы</vt:lpstr>
      <vt:lpstr>Дифференциация понятий «вверх – вниз», «спереди – сзади» </vt:lpstr>
      <vt:lpstr>Презентация PowerPoint</vt:lpstr>
      <vt:lpstr>Презентация PowerPoint</vt:lpstr>
      <vt:lpstr>Презентация PowerPoint</vt:lpstr>
      <vt:lpstr>Обучение ориентировке на плоскости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70</cp:revision>
  <dcterms:created xsi:type="dcterms:W3CDTF">2012-11-28T15:38:22Z</dcterms:created>
  <dcterms:modified xsi:type="dcterms:W3CDTF">2012-12-07T18:06:03Z</dcterms:modified>
</cp:coreProperties>
</file>