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8" r:id="rId3"/>
    <p:sldId id="27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B9371-5093-4216-A173-2699D7F6455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511F2-57CF-44D0-A44F-412EC6290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1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511F2-57CF-44D0-A44F-412EC6290B1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EF563-D587-40F9-A899-FF257EB87F0E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21A63-A060-40C5-BF5D-3C05F56F0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\97dbe6f4fb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01199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419872" y="5517232"/>
            <a:ext cx="5543544" cy="1214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endParaRPr lang="ru-RU" sz="3600" dirty="0" smtClean="0">
              <a:solidFill>
                <a:srgbClr val="7030A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Средняя группа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МДОУ «Детский сад № 191 Открытого Акционерного общества «Российские железные дороги»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Подерина О.В.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29197" y="1124744"/>
            <a:ext cx="4357686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9600" b="1" i="1" dirty="0" smtClean="0">
                <a:solidFill>
                  <a:srgbClr val="7030A0"/>
                </a:solidFill>
              </a:rPr>
              <a:t>« Путешествие разноцветного паровозика»</a:t>
            </a:r>
            <a:endParaRPr lang="ru-RU" sz="9600" dirty="0" smtClean="0">
              <a:solidFill>
                <a:srgbClr val="7030A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\0_5b3e7_b390e38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 Развивать у детей самостоятельные и творческие конструкторские навыки  из природного и бросового материала.  На основе анализа строить и контролировать свою практическую деятельностью.  Формировать умение находить необходимые способы решения, подбирать соответствующий материал, определять последовательность работы.   Воспитывать бережное отношение к природе и окружающей среде; уважение к труду взрослых.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коммуникация, познание, физическая культура, игровая деятельность.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Развивающая среда: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Разноцветные пробки от пластиковых бутылок, ватман,  цветные восковые мелки, салфетки, природный материал (камни, листья, овощи), клей, поролон, мелкий деревянный конструктор «Мой городок», фигурки животных, людей, поделки из бумаги и картона, спичек,  ножницы, рисунки детей на тему: «Осеннее дерево».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рассматривание изображений паровоза с вагончика, беседа о загородных поездах. Подвижная и сюжетно-ролевые игры  «Путешествие по железной дороге» «Машинист» «Проводник», конструирование из кубиков и кирпичиков  поезда и вагончиков, чтение,   заучивание стихов, пение песен  о железной дороге, рисование «Осеннее дерево» 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Индивидуальная работа: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упражнять в разрезании поролона ножницами на предметы прямоугольной формы Влада, Полину.  Закреплять умение составлять композицию из готовых форм Юлю, Марию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Последовательность работы:</a:t>
            </a: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Чтение загадки «Поезд».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«Братцы в гости снарядились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Друг за друга уцепились.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помчались в путь – далек,  Лишь оставили дымок.  (Поезд)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Беседа о том кто из детей, куда ездил на поезде. Что они видели из окна вагона? Чем отличается  железнодорожный транспорт от других видов и средств наземного перемещения. Педагог предлагает сделать паровоз с вагончиками из бросового материала (поролона).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Рассматривание и уточнение формы вагонов.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Раздать детям поролон и ножницы.  Работа с бросовым материалом.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Закрашивание вагончиков цветными восковыми мелками.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Соединение вагонов с колесами. (пробки от бутылок).     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Полотно, а не дорожка,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Конь – не конь- сороконожка.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 дорожке той ползет,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Весь обоз один везет. (Паровоз)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Вырезывание геометрических фигур для создания паровоза. Соединение частей паровоза и вагонов между собой.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Последовательность работы:</a:t>
            </a: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Чтение загадки «Поезд».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«Братцы в гости снарядились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Друг за друга уцепились.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помчались в путь – далек,  Лишь оставили дымок.                                                                                               (Поезд)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Беседа о том кто из детей, куда ездил на поезде. Что они видели из окна вагона? Чем отличается  железнодорожный транспорт от других видов и средств наземного перемещения. Педагог предлагает сделать паровоз с вагончиками из бросового материала (поролона).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Рассматривание и уточнение формы вагонов.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Раздать детям поролон и ножницы.  Работа с бросовым материалом.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Закрашивание вагончиков цветными восковыми мелками.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Соединение вагонов с колесами. (пробки от бутылок).     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Полотно, а не дорожка,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Конь – не конь- сороконожка.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 дорожке той ползет,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Весь обоз один везет. (Паровоз)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Вырезывание геометрических фигур для создания паровоза. Соединение частей паровоза и вагонов между собой.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ля\0_5b3e7_b390e38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28588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G:\DCIM\100PENTX\IMGP3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4729">
            <a:off x="285720" y="214290"/>
            <a:ext cx="1500198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G:\DCIM\100PENTX\IMGP3910.JPG"/>
          <p:cNvPicPr>
            <a:picLocks noChangeAspect="1" noChangeArrowheads="1"/>
          </p:cNvPicPr>
          <p:nvPr/>
        </p:nvPicPr>
        <p:blipFill>
          <a:blip r:embed="rId4" cstate="print"/>
          <a:srcRect t="3555" r="5361" b="5805"/>
          <a:stretch>
            <a:fillRect/>
          </a:stretch>
        </p:blipFill>
        <p:spPr bwMode="auto">
          <a:xfrm rot="10006843">
            <a:off x="285720" y="2928934"/>
            <a:ext cx="157163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G:\DCIM\100PENTX\IMGP3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9585">
            <a:off x="1166413" y="1321840"/>
            <a:ext cx="142876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7" descr="G:\DCIM\100PENTX\IMGP3914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5795" t="12557" r="4377" b="10172"/>
          <a:stretch>
            <a:fillRect/>
          </a:stretch>
        </p:blipFill>
        <p:spPr bwMode="auto">
          <a:xfrm rot="830084">
            <a:off x="2284667" y="151135"/>
            <a:ext cx="1428760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9" descr="G:\DCIM\100PENTX\IMGP3919.JPG"/>
          <p:cNvPicPr>
            <a:picLocks noChangeAspect="1" noChangeArrowheads="1"/>
          </p:cNvPicPr>
          <p:nvPr/>
        </p:nvPicPr>
        <p:blipFill>
          <a:blip r:embed="rId7" cstate="print"/>
          <a:srcRect t="57008" r="59999"/>
          <a:stretch>
            <a:fillRect/>
          </a:stretch>
        </p:blipFill>
        <p:spPr bwMode="auto">
          <a:xfrm rot="19741583">
            <a:off x="5143909" y="1692429"/>
            <a:ext cx="1143008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9" descr="G:\DCIM\100PENTX\IMGP3919.JPG"/>
          <p:cNvPicPr>
            <a:picLocks noChangeAspect="1" noChangeArrowheads="1"/>
          </p:cNvPicPr>
          <p:nvPr/>
        </p:nvPicPr>
        <p:blipFill>
          <a:blip r:embed="rId8" cstate="print"/>
          <a:srcRect l="51429" t="62352"/>
          <a:stretch>
            <a:fillRect/>
          </a:stretch>
        </p:blipFill>
        <p:spPr bwMode="auto">
          <a:xfrm rot="20626160">
            <a:off x="4071934" y="214290"/>
            <a:ext cx="1214446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0" descr="G:\DCIM\100PENTX\IMGP39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73776">
            <a:off x="7024510" y="345898"/>
            <a:ext cx="1691953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1" descr="G:\DCIM\100PENTX\IMGP39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214290"/>
            <a:ext cx="1428760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3" descr="G:\DCIM\100PENTX\IMGP392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381143">
            <a:off x="6857637" y="1621666"/>
            <a:ext cx="1643074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2" descr="G:\DCIM\100PENTX\IMGP3924.JPG"/>
          <p:cNvPicPr>
            <a:picLocks noChangeAspect="1" noChangeArrowheads="1"/>
          </p:cNvPicPr>
          <p:nvPr/>
        </p:nvPicPr>
        <p:blipFill>
          <a:blip r:embed="rId1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786050" y="2500306"/>
            <a:ext cx="1857388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8" descr="G:\DCIM\100PENTX\IMGP3916.JPG"/>
          <p:cNvPicPr>
            <a:picLocks noChangeAspect="1" noChangeArrowheads="1"/>
          </p:cNvPicPr>
          <p:nvPr/>
        </p:nvPicPr>
        <p:blipFill>
          <a:blip r:embed="rId13" cstate="print">
            <a:lum bright="10000" contrast="20000"/>
          </a:blip>
          <a:srcRect b="4028"/>
          <a:stretch>
            <a:fillRect/>
          </a:stretch>
        </p:blipFill>
        <p:spPr bwMode="auto">
          <a:xfrm rot="20220413">
            <a:off x="1180518" y="3725660"/>
            <a:ext cx="1780455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 descr="G:\DCIM\100PENTX\IMGP3927.JPG"/>
          <p:cNvPicPr>
            <a:picLocks noChangeAspect="1" noChangeArrowheads="1"/>
          </p:cNvPicPr>
          <p:nvPr/>
        </p:nvPicPr>
        <p:blipFill>
          <a:blip r:embed="rId14" cstate="print"/>
          <a:srcRect l="5428" t="5428" b="7718"/>
          <a:stretch>
            <a:fillRect/>
          </a:stretch>
        </p:blipFill>
        <p:spPr bwMode="auto">
          <a:xfrm rot="19976133">
            <a:off x="2894415" y="4723843"/>
            <a:ext cx="1657242" cy="1503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4" descr="G:\DCIM\100PENTX\IMGP3925.JPG"/>
          <p:cNvPicPr>
            <a:picLocks noChangeAspect="1" noChangeArrowheads="1"/>
          </p:cNvPicPr>
          <p:nvPr/>
        </p:nvPicPr>
        <p:blipFill>
          <a:blip r:embed="rId15" cstate="print">
            <a:lum bright="10000" contrast="10000"/>
          </a:blip>
          <a:srcRect/>
          <a:stretch>
            <a:fillRect/>
          </a:stretch>
        </p:blipFill>
        <p:spPr bwMode="auto">
          <a:xfrm rot="19942350">
            <a:off x="345154" y="5251097"/>
            <a:ext cx="1690891" cy="1288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4" descr="G:\DCIM\100PENTX\IMGP3928.JPG"/>
          <p:cNvPicPr>
            <a:picLocks noChangeAspect="1" noChangeArrowheads="1"/>
          </p:cNvPicPr>
          <p:nvPr/>
        </p:nvPicPr>
        <p:blipFill>
          <a:blip r:embed="rId16" cstate="print">
            <a:lum bright="10000" contrast="20000"/>
          </a:blip>
          <a:srcRect t="10147"/>
          <a:stretch>
            <a:fillRect/>
          </a:stretch>
        </p:blipFill>
        <p:spPr bwMode="auto">
          <a:xfrm>
            <a:off x="5072066" y="3786190"/>
            <a:ext cx="3908220" cy="2874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714480" y="428604"/>
            <a:ext cx="642942" cy="6286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15074" y="1643050"/>
            <a:ext cx="642942" cy="6286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4143380"/>
            <a:ext cx="642942" cy="6286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71868" y="3571876"/>
            <a:ext cx="642942" cy="6286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0034" y="2643182"/>
            <a:ext cx="642942" cy="6286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28794" y="6072206"/>
            <a:ext cx="571504" cy="55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57554" y="6143644"/>
            <a:ext cx="571504" cy="4857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86776" y="6000768"/>
            <a:ext cx="642942" cy="6286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93</Words>
  <Application>Microsoft Office PowerPoint</Application>
  <PresentationFormat>Экран (4:3)</PresentationFormat>
  <Paragraphs>20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Программное содержание:  Развивать у детей самостоятельные и творческие конструкторские навыки  из природного и бросового материала.  На основе анализа строить и контролировать свою практическую деятельностью.  Формировать умение находить необходимые способы решения, подбирать соответствующий материал, определять последовательность работы.   Воспитывать бережное отношение к природе и окружающей среде; уважение к труду взрослых.  Интеграция образовательных областей:  коммуникация, познание, физическая культура, игровая деятельность. Развивающая среда: Разноцветные пробки от пластиковых бутылок, ватман,  цветные восковые мелки, салфетки, природный материал (камни, листья, овощи), клей, поролон, мелкий деревянный конструктор «Мой городок», фигурки животных, людей, поделки из бумаги и картона, спичек,  ножницы, рисунки детей на тему: «Осеннее дерево». Предварительная работа: рассматривание изображений паровоза с вагончика, беседа о загородных поездах. Подвижная и сюжетно-ролевые игры  «Путешествие по железной дороге» «Машинист» «Проводник», конструирование из кубиков и кирпичиков  поезда и вагончиков, чтение,   заучивание стихов, пение песен  о железной дороге, рисование «Осеннее дерево» . Индивидуальная работа:  упражнять в разрезании поролона ножницами на предметы прямоугольной формы Влада, Полину.  Закреплять умение составлять композицию из готовых форм Юлю, Марию  Последовательность работы:  Чтение загадки «Поезд». «Братцы в гости снарядились Друг за друга уцепились.                                                          И помчались в путь – далек,  Лишь оставили дымок.  (Поезд) Беседа о том кто из детей, куда ездил на поезде. Что они видели из окна вагона? Чем отличается  железнодорожный транспорт от других видов и средств наземного перемещения. Педагог предлагает сделать паровоз с вагончиками из бросового материала (поролона).  Рассматривание и уточнение формы вагонов.  Раздать детям поролон и ножницы.  Работа с бросовым материалом.  Закрашивание вагончиков цветными восковыми мелками.  Соединение вагонов с колесами. (пробки от бутылок).       Полотно, а не дорожка, Конь – не конь- сороконожка. По дорожке той ползет, Весь обоз один везет. (Паровоз) Вырезывание геометрических фигур для создания паровоза. Соединение частей паровоза и вагонов между собой.   Последовательность работы:  Чтение загадки «Поезд». «Братцы в гости снарядились Друг за друга уцепились. И помчались в путь – далек,  Лишь оставили дымок.                                                                                               (Поезд) Беседа о том кто из детей, куда ездил на поезде. Что они видели из окна вагона? Чем отличается  железнодорожный транспорт от других видов и средств наземного перемещения. Педагог предлагает сделать паровоз с вагончиками из бросового материала (поролона).  Рассматривание и уточнение формы вагонов.  Раздать детям поролон и ножницы.  Работа с бросовым материалом.  Закрашивание вагончиков цветными восковыми мелками.  Соединение вагонов с колесами. (пробки от бутылок).       Полотно, а не дорожка, Конь – не конь- сороконожка. По дорожке той ползет, Весь обоз один везет. (Паровоз) Вырезывание геометрических фигур для создания паровоза. Соединение частей паровоза и вагонов между собой.  </vt:lpstr>
      <vt:lpstr> 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2013-10-16T10:27:33Z</dcterms:created>
  <dcterms:modified xsi:type="dcterms:W3CDTF">2014-08-28T13:29:44Z</dcterms:modified>
</cp:coreProperties>
</file>