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 обучающего занятия для родителей</a:t>
            </a:r>
            <a:br>
              <a:rPr lang="ru-RU" sz="3200" dirty="0" smtClean="0"/>
            </a:br>
            <a:r>
              <a:rPr lang="ru-RU" sz="3200" dirty="0" smtClean="0"/>
              <a:t> (коррекция звука «С»)</a:t>
            </a:r>
            <a:endParaRPr lang="ru-RU" sz="3200" dirty="0"/>
          </a:p>
        </p:txBody>
      </p:sp>
      <p:pic>
        <p:nvPicPr>
          <p:cNvPr id="6" name="Picture 3" descr="E:\ирина1\Аттестация\FA\IMG_4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71420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 гимнастика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/комплекс упражнений для свистящих: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улыбка,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заборчик, бублик,  хоботок,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лопатка, затем накажем непослушный язычок: </a:t>
            </a:r>
            <a:r>
              <a:rPr lang="ru-RU" sz="1600" dirty="0" err="1" smtClean="0">
                <a:latin typeface="Times New Roman"/>
                <a:ea typeface="Times New Roman"/>
                <a:cs typeface="Times New Roman"/>
              </a:rPr>
              <a:t>пя-пя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;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облизнуть нижнюю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губу,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блинчик на сковородке (распластанный язык на дне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рта);  лодочка,  язык-силач;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горочка (большая и маленькая), покатаем зубки с горочки, выгибает кошка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спинку/катушка; произносим /И/,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объясняем свои ощущения от положения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языка. </a:t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endParaRPr lang="ru-RU" sz="1600" dirty="0"/>
          </a:p>
        </p:txBody>
      </p:sp>
      <p:pic>
        <p:nvPicPr>
          <p:cNvPr id="1026" name="Picture 2" descr="E:\ирина1\Аттестация\IMG_3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9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Массаж языка. Упражнение «Барабанщики», «Балалаечка»</a:t>
            </a:r>
            <a:endParaRPr lang="ru-RU" sz="1800" dirty="0"/>
          </a:p>
        </p:txBody>
      </p:sp>
      <p:pic>
        <p:nvPicPr>
          <p:cNvPr id="2050" name="Picture 2" descr="E:\ирина1\Аттестация\IMG_44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рина1\Аттестация\IMG_4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8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Разминка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для кистей и пальцев рук.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Упражнение для пальчиков-рисуем по манной крупе. Пальчиковые гимнастики проводятся с учётом лексической темы.</a:t>
            </a:r>
            <a:endParaRPr lang="ru-RU" sz="1600" dirty="0"/>
          </a:p>
        </p:txBody>
      </p:sp>
      <p:pic>
        <p:nvPicPr>
          <p:cNvPr id="3075" name="Picture 3" descr="E:\ирина1\Аттестация\IMG_3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328592" cy="37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6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Формирование простых форм фонематического анализа:  </a:t>
            </a:r>
            <a:br>
              <a:rPr lang="ru-RU" sz="1400" dirty="0" smtClean="0"/>
            </a:br>
            <a:r>
              <a:rPr lang="ru-RU" sz="1400" dirty="0" smtClean="0"/>
              <a:t>найди все слова, в которых «спрятался» звук /С/, СНЕГ, СНЕГОВИК, СНЕГИРЬ, СНЕГОПАД,…Саня, Сани т т.п.</a:t>
            </a:r>
            <a:endParaRPr lang="ru-RU" sz="1400" dirty="0"/>
          </a:p>
        </p:txBody>
      </p:sp>
      <p:pic>
        <p:nvPicPr>
          <p:cNvPr id="1026" name="Picture 2" descr="E:\ирина1\Аттестация\FA\IMG_4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1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ирина1\Аттестация\FA\IMG_45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94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8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/>
              <a:t>Игры «Улитка» и </a:t>
            </a:r>
            <a:r>
              <a:rPr lang="ru-RU" sz="1600" dirty="0" smtClean="0"/>
              <a:t>«Логопедическое Лото</a:t>
            </a:r>
            <a:r>
              <a:rPr lang="ru-RU" sz="1600" dirty="0"/>
              <a:t>» предназначены для автоматизации  свистящего звука /С/ на уровне слова в игровой деятельности 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2050" name="Picture 2" descr="E:\ирина1\Аттестация\FA\IMG_4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41277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ирина1\Аттестация\FA\IMG_4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410048" cy="32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ирина1\Аттестация\FA\IMG_4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9610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рина1\Аттестация\FA\IMG_4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556792"/>
            <a:ext cx="3552627" cy="26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8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Упражнения «Заборчик», «Горка», «Катушка»</a:t>
            </a:r>
            <a:endParaRPr lang="ru-RU" sz="1800" dirty="0"/>
          </a:p>
        </p:txBody>
      </p:sp>
      <p:pic>
        <p:nvPicPr>
          <p:cNvPr id="4098" name="Picture 2" descr="E:\ирина1\Аттестация\FA\IMG_4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916832"/>
            <a:ext cx="3394472" cy="4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ирина1\Аттестация\FA\IMG_45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1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1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Голосовые и дыхательные упражнения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800" dirty="0" smtClean="0">
                <a:ea typeface="Times New Roman"/>
                <a:cs typeface="Times New Roman"/>
              </a:rPr>
              <a:t/>
            </a:r>
            <a:br>
              <a:rPr lang="ru-RU" sz="1800" dirty="0" smtClean="0">
                <a:ea typeface="Times New Roman"/>
                <a:cs typeface="Times New Roman"/>
              </a:rPr>
            </a:b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надувание щек одновременно и поочередно;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  <a:cs typeface="Times New Roman"/>
              </a:rPr>
              <a:t>-губы трубочкой, выдох тонкой, длиной струёй, задувание на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вертушки мелкие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предметы;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-выдыхание воздуха посередине языка (лодочка), в колпачок от ручки, фломастера;</a:t>
            </a:r>
            <a:endParaRPr lang="ru-RU" sz="1400" dirty="0"/>
          </a:p>
        </p:txBody>
      </p:sp>
      <p:pic>
        <p:nvPicPr>
          <p:cNvPr id="5122" name="Picture 2" descr="E:\ирина1\Аттестация\FA\IMG_4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1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ирина1\Аттестация\FA\IMG_4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9"/>
            <a:ext cx="339447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2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обучающего занятия для родителей  (коррекция звука «С»)</vt:lpstr>
      <vt:lpstr>Артикуляционная  гимнастика /комплекс упражнений для свистящих: улыбка,  заборчик, бублик,  хоботок,  лопатка, затем накажем непослушный язычок: пя-пя;  облизнуть нижнюю губу,  блинчик на сковородке (распластанный язык на дне рта);  лодочка,  язык-силач; горочка (большая и маленькая), покатаем зубки с горочки, выгибает кошка спинку/катушка; произносим /И/, объясняем свои ощущения от положения языка.  </vt:lpstr>
      <vt:lpstr>Массаж языка. Упражнение «Барабанщики», «Балалаечка»</vt:lpstr>
      <vt:lpstr>Разминка для кистей и пальцев рук. Упражнение для пальчиков-рисуем по манной крупе. Пальчиковые гимнастики проводятся с учётом лексической темы.</vt:lpstr>
      <vt:lpstr>Формирование простых форм фонематического анализа:   найди все слова, в которых «спрятался» звук /С/, СНЕГ, СНЕГОВИК, СНЕГИРЬ, СНЕГОПАД,…Саня, Сани т т.п.</vt:lpstr>
      <vt:lpstr>Игры «Улитка» и «Логопедическое Лото» предназначены для автоматизации  свистящего звука /С/ на уровне слова в игровой деятельности . </vt:lpstr>
      <vt:lpstr>Упражнения «Заборчик», «Горка», «Катушка»</vt:lpstr>
      <vt:lpstr> Голосовые и дыхательные упражнения: - надувание щек одновременно и поочередно; -губы трубочкой, выдох тонкой, длиной струёй, задувание на вертушки мелкие предметы; -выдыхание воздуха посередине языка (лодочка), в колпачок от ручки, фломастера;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Менеджер</dc:creator>
  <cp:lastModifiedBy>Менеджер</cp:lastModifiedBy>
  <cp:revision>22</cp:revision>
  <cp:lastPrinted>2013-12-05T11:40:08Z</cp:lastPrinted>
  <dcterms:modified xsi:type="dcterms:W3CDTF">2013-12-05T11:52:36Z</dcterms:modified>
</cp:coreProperties>
</file>