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1510A8-6559-4C64-AB60-E044A758ED0D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5A5D97-7434-4936-A258-14E113B9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510A8-6559-4C64-AB60-E044A758ED0D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A5D97-7434-4936-A258-14E113B9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01510A8-6559-4C64-AB60-E044A758ED0D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5A5D97-7434-4936-A258-14E113B9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510A8-6559-4C64-AB60-E044A758ED0D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A5D97-7434-4936-A258-14E113B9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1510A8-6559-4C64-AB60-E044A758ED0D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5A5D97-7434-4936-A258-14E113B9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510A8-6559-4C64-AB60-E044A758ED0D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A5D97-7434-4936-A258-14E113B9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510A8-6559-4C64-AB60-E044A758ED0D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A5D97-7434-4936-A258-14E113B9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510A8-6559-4C64-AB60-E044A758ED0D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A5D97-7434-4936-A258-14E113B9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1510A8-6559-4C64-AB60-E044A758ED0D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A5D97-7434-4936-A258-14E113B9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510A8-6559-4C64-AB60-E044A758ED0D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A5D97-7434-4936-A258-14E113B9B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510A8-6559-4C64-AB60-E044A758ED0D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5A5D97-7434-4936-A258-14E113B9B1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1510A8-6559-4C64-AB60-E044A758ED0D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5A5D97-7434-4936-A258-14E113B9B1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kupaj.ru/primeri-dekupazha/4-novogodniy-dekupaj.html" TargetMode="External"/><Relationship Id="rId2" Type="http://schemas.openxmlformats.org/officeDocument/2006/relationships/hyperlink" Target="http://dekupaj.ru/dekupaj-mebel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492896"/>
            <a:ext cx="5713512" cy="1008112"/>
          </a:xfrm>
        </p:spPr>
        <p:txBody>
          <a:bodyPr/>
          <a:lstStyle/>
          <a:p>
            <a:r>
              <a:rPr lang="ru-RU" dirty="0" err="1" smtClean="0"/>
              <a:t>декупаж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2_07_2009_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536504" cy="3698996"/>
          </a:xfrm>
        </p:spPr>
      </p:pic>
      <p:pic>
        <p:nvPicPr>
          <p:cNvPr id="8" name="Рисунок 7" descr="dosk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0888"/>
            <a:ext cx="4297660" cy="4297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L-DFT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248472" cy="4256969"/>
          </a:xfrm>
        </p:spPr>
      </p:pic>
      <p:pic>
        <p:nvPicPr>
          <p:cNvPr id="5" name="Рисунок 4" descr="IMG_6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1512" y="2492896"/>
            <a:ext cx="4392488" cy="4176463"/>
          </a:xfrm>
          <a:prstGeom prst="rect">
            <a:avLst/>
          </a:prstGeom>
        </p:spPr>
      </p:pic>
      <p:pic>
        <p:nvPicPr>
          <p:cNvPr id="6" name="Рисунок 5" descr="zagotovki_dlya_dekupazha_salfetki_dlya_dekupazha_podarki_i_otkrytki_ruchnoy_raboty__35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772816"/>
            <a:ext cx="4441676" cy="4441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_07_2009_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961329" cy="4320480"/>
          </a:xfrm>
        </p:spPr>
      </p:pic>
      <p:pic>
        <p:nvPicPr>
          <p:cNvPr id="5" name="Рисунок 4" descr="universalnyj-klej-lak-matovy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84784"/>
            <a:ext cx="4608512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413f1079b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5616624" cy="3729438"/>
          </a:xfrm>
        </p:spPr>
      </p:pic>
      <p:pic>
        <p:nvPicPr>
          <p:cNvPr id="5" name="Рисунок 4" descr="5115_good_1277285571_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0"/>
            <a:ext cx="38519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ster-klass-obratnyi-dekup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019172" cy="4846638"/>
          </a:xfrm>
        </p:spPr>
      </p:pic>
      <p:pic>
        <p:nvPicPr>
          <p:cNvPr id="5" name="Рисунок 4" descr="photo_48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81000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7239000" cy="1080120"/>
          </a:xfrm>
        </p:spPr>
        <p:txBody>
          <a:bodyPr/>
          <a:lstStyle/>
          <a:p>
            <a:r>
              <a:rPr lang="ru-RU" dirty="0" smtClean="0"/>
              <a:t>     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7239000" cy="14401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7776864" cy="3888432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Декупаж</a:t>
            </a:r>
            <a:r>
              <a:rPr lang="ru-RU" b="1" dirty="0" smtClean="0"/>
              <a:t> (</a:t>
            </a:r>
            <a:r>
              <a:rPr lang="ru-RU" b="1" dirty="0" err="1" smtClean="0"/>
              <a:t>decoupage</a:t>
            </a:r>
            <a:r>
              <a:rPr lang="ru-RU" b="1" dirty="0" smtClean="0"/>
              <a:t>)</a:t>
            </a:r>
            <a:r>
              <a:rPr lang="ru-RU" dirty="0" smtClean="0"/>
              <a:t> – это древний вид искусства, который зародился ещё в XII веке. Это достаточно необычное занятие, о котором знают на сегодняшний день далеко не все. Правда, это делает </a:t>
            </a:r>
            <a:r>
              <a:rPr lang="ru-RU" dirty="0" err="1" smtClean="0"/>
              <a:t>декупаж</a:t>
            </a:r>
            <a:r>
              <a:rPr lang="ru-RU" dirty="0" smtClean="0"/>
              <a:t> ещё более привлекательным, согласитесь, делать то, что не умеют многие – это приятно, в первую очередь, для себя, а во-вторых, можно потом приятно удивлять именно тех, кто не слышал об этой технике.</a:t>
            </a:r>
          </a:p>
          <a:p>
            <a:endParaRPr lang="ru-RU" dirty="0"/>
          </a:p>
        </p:txBody>
      </p:sp>
      <p:pic>
        <p:nvPicPr>
          <p:cNvPr id="4" name="Рисунок 3" descr="010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77072"/>
            <a:ext cx="3253747" cy="244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Декупаж</a:t>
            </a:r>
            <a:r>
              <a:rPr lang="ru-RU" dirty="0" smtClean="0"/>
              <a:t> являет собой своего рода аппликацию, которая изготавливается с использованием </a:t>
            </a:r>
            <a:r>
              <a:rPr lang="ru-RU" dirty="0" err="1" smtClean="0"/>
              <a:t>декупажных</a:t>
            </a:r>
            <a:r>
              <a:rPr lang="ru-RU" dirty="0" smtClean="0"/>
              <a:t> карт, бумаги, салфеток, иногда ткани, которая впоследствии может быть размещена на дереве, стекле, посуде, мебели и многих других поверхностях с многослойным покрытием лаком. </a:t>
            </a:r>
          </a:p>
          <a:p>
            <a:r>
              <a:rPr lang="ru-RU" dirty="0" err="1" smtClean="0"/>
              <a:t>Декупаж</a:t>
            </a:r>
            <a:r>
              <a:rPr lang="ru-RU" dirty="0" smtClean="0"/>
              <a:t> требует особого подхода, усидчивости, умения формировать образ того, что вы хотите создать и воплощать его в жизнь. Но, непосредственно воплощение в жизнь упрощается за счёт такого важного момента — только вы определяете, что именно создастся вашими руками, пускай и с обязательным использованием таких материалов, как лак, клей и акриловые краски, чтобы создать что-то поистине заслуживающее внимания.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5904656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Используя технику </a:t>
            </a:r>
            <a:r>
              <a:rPr lang="ru-RU" dirty="0" err="1" smtClean="0"/>
              <a:t>декупаж</a:t>
            </a:r>
            <a:r>
              <a:rPr lang="ru-RU" dirty="0" smtClean="0"/>
              <a:t> можно создать </a:t>
            </a:r>
            <a:r>
              <a:rPr lang="ru-RU" b="1" dirty="0" smtClean="0"/>
              <a:t>впечатление росписи</a:t>
            </a:r>
            <a:r>
              <a:rPr lang="ru-RU" dirty="0" smtClean="0"/>
              <a:t>. Самые сложные рисунки легко перевести на рамку для фотографий, использовать в </a:t>
            </a:r>
            <a:r>
              <a:rPr lang="ru-RU" u="sng" dirty="0" err="1" smtClean="0">
                <a:hlinkClick r:id="rId2" tooltip="Декупаж мебели"/>
              </a:rPr>
              <a:t>декупаже</a:t>
            </a:r>
            <a:r>
              <a:rPr lang="ru-RU" u="sng" dirty="0" smtClean="0">
                <a:hlinkClick r:id="rId2" tooltip="Декупаж мебели"/>
              </a:rPr>
              <a:t> мебели</a:t>
            </a:r>
            <a:r>
              <a:rPr lang="ru-RU" dirty="0" smtClean="0"/>
              <a:t> или в </a:t>
            </a:r>
            <a:r>
              <a:rPr lang="ru-RU" u="sng" dirty="0" smtClean="0">
                <a:hlinkClick r:id="rId3" tooltip="Новогодний декупаж и декор"/>
              </a:rPr>
              <a:t>новогоднем декоре</a:t>
            </a:r>
            <a:r>
              <a:rPr lang="ru-RU" dirty="0" smtClean="0"/>
              <a:t>, затем покрыть специальным лаком, и у всех сложится впечатление, что дерево расписали.</a:t>
            </a:r>
          </a:p>
          <a:p>
            <a:r>
              <a:rPr lang="ru-RU" dirty="0" smtClean="0"/>
              <a:t>Подвергать декорированию можно многие типы поверхностей. Попробуйте </a:t>
            </a:r>
            <a:r>
              <a:rPr lang="ru-RU" b="1" dirty="0" err="1" smtClean="0"/>
              <a:t>декупаж</a:t>
            </a:r>
            <a:r>
              <a:rPr lang="ru-RU" b="1" dirty="0" smtClean="0"/>
              <a:t> на дереве</a:t>
            </a:r>
            <a:r>
              <a:rPr lang="ru-RU" dirty="0" smtClean="0"/>
              <a:t>, декорируя различные заготовки для шкатулок, коробочек, подносов. Окружите себя "</a:t>
            </a:r>
            <a:r>
              <a:rPr lang="ru-RU" dirty="0" err="1" smtClean="0"/>
              <a:t>росписной</a:t>
            </a:r>
            <a:r>
              <a:rPr lang="ru-RU" dirty="0" smtClean="0"/>
              <a:t>" мебелью: чайный столик в розах, </a:t>
            </a:r>
            <a:r>
              <a:rPr lang="ru-RU" dirty="0" err="1" smtClean="0"/>
              <a:t>камод</a:t>
            </a:r>
            <a:r>
              <a:rPr lang="ru-RU" dirty="0" smtClean="0"/>
              <a:t> со стильными аппликациями или изысканная прикроватная тумбочка - эти предметы интерьера не останутся незамеченными. А как насчёт лампы с абажуром, декорированным в той же технике? Пусть она освещает дело ваших рук.</a:t>
            </a:r>
          </a:p>
          <a:p>
            <a:endParaRPr lang="ru-RU" dirty="0"/>
          </a:p>
        </p:txBody>
      </p:sp>
      <p:pic>
        <p:nvPicPr>
          <p:cNvPr id="4" name="Рисунок 3" descr="b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88900"/>
            <a:ext cx="3131840" cy="676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Декупаж</a:t>
            </a:r>
            <a:r>
              <a:rPr lang="ru-RU" b="1" dirty="0" smtClean="0"/>
              <a:t> свечи</a:t>
            </a:r>
            <a:r>
              <a:rPr lang="ru-RU" dirty="0" smtClean="0"/>
              <a:t> - самый простой способ сделать своими руками красивый подарок для близкого человека. Не сложное и увлекательное занятие, не требующее использования клея и лака.</a:t>
            </a:r>
          </a:p>
          <a:p>
            <a:endParaRPr lang="ru-RU" dirty="0"/>
          </a:p>
        </p:txBody>
      </p:sp>
      <p:pic>
        <p:nvPicPr>
          <p:cNvPr id="4" name="Рисунок 3" descr="dekupazh-svechi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284984"/>
            <a:ext cx="3995936" cy="3356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создания Вашего </a:t>
            </a: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шедевра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1</a:t>
            </a:r>
            <a:r>
              <a:rPr lang="ru-RU" b="1" dirty="0" smtClean="0"/>
              <a:t>. Идея</a:t>
            </a:r>
            <a:endParaRPr lang="ru-RU" dirty="0" smtClean="0"/>
          </a:p>
          <a:p>
            <a:r>
              <a:rPr lang="ru-RU" dirty="0" smtClean="0"/>
              <a:t>На этом этапе зарождается проект будущей работы. Выбираются объекты декорирования, материалы и инструменты. </a:t>
            </a:r>
          </a:p>
          <a:p>
            <a:r>
              <a:rPr lang="ru-RU" b="1" dirty="0" smtClean="0"/>
              <a:t>2. Предварительная обработка</a:t>
            </a:r>
            <a:endParaRPr lang="ru-RU" dirty="0" smtClean="0"/>
          </a:p>
          <a:p>
            <a:r>
              <a:rPr lang="ru-RU" dirty="0" smtClean="0"/>
              <a:t>На этой стадии Вы проводите обработку поверхности, если это необходимо. Например, не очень ровную, шероховатую деревянную поверхность лучше обработать шкуркой, нанести грунтовку, в качестве которой можно использовать акриловую краску подходящего цвета.</a:t>
            </a:r>
          </a:p>
          <a:p>
            <a:r>
              <a:rPr lang="ru-RU" dirty="0" smtClean="0"/>
              <a:t>Стеклянную поверхность предварительно следует обезжирить моющим средством, можно покрыть грунтовкой и (или)  краской.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7239000" cy="345638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3</a:t>
            </a:r>
            <a:r>
              <a:rPr lang="ru-RU" b="1" dirty="0" smtClean="0"/>
              <a:t>. Вырезание узора</a:t>
            </a:r>
            <a:endParaRPr lang="ru-RU" dirty="0" smtClean="0"/>
          </a:p>
          <a:p>
            <a:r>
              <a:rPr lang="ru-RU" dirty="0" smtClean="0"/>
              <a:t>салфетки верхний тонкий красочный слой. Именно он и потребуется Вам в процессе работы. </a:t>
            </a:r>
          </a:p>
          <a:p>
            <a:r>
              <a:rPr lang="ru-RU" dirty="0" smtClean="0"/>
              <a:t>Итак, вырезаем аккуратно, острыми ножницами. Если рисунок слишком мелкий и тонкий для вырезания, то вырезаем только крупные элементы, а мелкие подрисовываем тонкой кисточкой. </a:t>
            </a:r>
          </a:p>
          <a:p>
            <a:endParaRPr lang="ru-RU" dirty="0"/>
          </a:p>
        </p:txBody>
      </p:sp>
      <p:pic>
        <p:nvPicPr>
          <p:cNvPr id="4" name="Рисунок 3" descr="m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573016"/>
            <a:ext cx="4052168" cy="3039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7239000" cy="338437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4. Приклеивание</a:t>
            </a:r>
            <a:endParaRPr lang="ru-RU" dirty="0" smtClean="0"/>
          </a:p>
          <a:p>
            <a:r>
              <a:rPr lang="ru-RU" dirty="0" smtClean="0"/>
              <a:t>Мотив из салфетки прикладываем на оформляемую поверхность и плоской кисточкой начинаем приклеивать, промазывая клеем с внешней стороны. Пропитываясь, салфетка начинает растягиваться, поэтому действовать надо очень осторожно, расправляя кисточкой все складочки и пузырьки.  Приклеивание следует начинать от центра мотива.</a:t>
            </a:r>
          </a:p>
          <a:p>
            <a:endParaRPr lang="ru-RU" dirty="0"/>
          </a:p>
        </p:txBody>
      </p:sp>
      <p:pic>
        <p:nvPicPr>
          <p:cNvPr id="5" name="Рисунок 4" descr="mk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140968"/>
            <a:ext cx="4748245" cy="356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7239000" cy="34563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5. Работа красками </a:t>
            </a:r>
            <a:endParaRPr lang="ru-RU" dirty="0" smtClean="0"/>
          </a:p>
          <a:p>
            <a:r>
              <a:rPr lang="ru-RU" dirty="0" smtClean="0"/>
              <a:t>Если Вы решили использовать в работе краски, то время настало. Дорисовываем все необходимые элементы, делаем работу завершенной. </a:t>
            </a:r>
          </a:p>
          <a:p>
            <a:r>
              <a:rPr lang="ru-RU" b="1" dirty="0" smtClean="0"/>
              <a:t>6. Покрытие лаком </a:t>
            </a:r>
            <a:endParaRPr lang="ru-RU" dirty="0" smtClean="0"/>
          </a:p>
          <a:p>
            <a:r>
              <a:rPr lang="ru-RU" dirty="0" smtClean="0"/>
              <a:t>Когда работа покрашена и обклеена, ее надо покрыть не менее чем двумя слоями лака, чтобы защитить от механических повреждений и влажности.</a:t>
            </a:r>
          </a:p>
          <a:p>
            <a:endParaRPr lang="ru-RU" dirty="0"/>
          </a:p>
        </p:txBody>
      </p:sp>
      <p:pic>
        <p:nvPicPr>
          <p:cNvPr id="4" name="Рисунок 3" descr="mk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0" y="3429000"/>
            <a:ext cx="5080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506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декупаж</vt:lpstr>
      <vt:lpstr>Слайд 2</vt:lpstr>
      <vt:lpstr>Слайд 3</vt:lpstr>
      <vt:lpstr>Слайд 4</vt:lpstr>
      <vt:lpstr>Слайд 5</vt:lpstr>
      <vt:lpstr>Этапы создания Вашего                         шедевра 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декупаж</dc:title>
  <dc:creator>никита</dc:creator>
  <cp:lastModifiedBy>никита</cp:lastModifiedBy>
  <cp:revision>4</cp:revision>
  <dcterms:created xsi:type="dcterms:W3CDTF">2012-11-13T16:44:22Z</dcterms:created>
  <dcterms:modified xsi:type="dcterms:W3CDTF">2012-11-13T17:22:33Z</dcterms:modified>
</cp:coreProperties>
</file>