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5" r:id="rId6"/>
    <p:sldId id="264" r:id="rId7"/>
    <p:sldId id="259" r:id="rId8"/>
    <p:sldId id="265" r:id="rId9"/>
    <p:sldId id="262" r:id="rId10"/>
    <p:sldId id="285" r:id="rId11"/>
    <p:sldId id="287" r:id="rId12"/>
    <p:sldId id="277" r:id="rId13"/>
    <p:sldId id="270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30117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8640"/>
            <a:ext cx="7854696" cy="60486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Организация взаимодействия с родителями через нетрадиционные формы, на примере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литературно-музыкальной гостиной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Ермакова Мария Викторовна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МАДОУ №33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родители!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16 января , четверг в 18.00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Состоится Клуб для родителей «Музыкально- литературная гостиная»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Тема:  «Звучит романс печально и светло»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Маша\Downloads\камин фот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165844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«Сегодня я нисколько не боюсь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 нашим веком временно расстаться.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Позвольте, я в любви Вам объяснюсь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Высоким слогом русского романса»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гостиная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132856"/>
            <a:ext cx="3292078" cy="4389437"/>
          </a:xfrm>
        </p:spPr>
      </p:pic>
      <p:pic>
        <p:nvPicPr>
          <p:cNvPr id="6" name="Содержимое 3" descr="гостиая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060849"/>
            <a:ext cx="3672408" cy="446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8604448" cy="184482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Музыка дорога нам потому, что она является наиболее глубоким выражением  души»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Ромен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Ролан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гостиная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021263" y="1916113"/>
            <a:ext cx="4122737" cy="4681537"/>
          </a:xfrm>
        </p:spPr>
      </p:pic>
      <p:pic>
        <p:nvPicPr>
          <p:cNvPr id="5" name="Рисунок 4" descr="гостиая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916832"/>
            <a:ext cx="3795886" cy="4653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94421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в заключении  нашей беседы- концерта предлагаю романс из кинофильма « Жестокий романс»  на стихи М. Цветаевой музыка А.Петрова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  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                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 А на последок вам скажу».   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           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гостиная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276872"/>
            <a:ext cx="5328592" cy="4176464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 новых встреч в мире прекрасного!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гостиная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844824"/>
            <a:ext cx="3888432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22928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683561" y="268651"/>
            <a:ext cx="79928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Клуб для родителей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Литературно - музыкальная гостиная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«У камина»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style.rbc.ru/images/uniora/96/1327407520_0296.415x45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52959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979712" y="4941168"/>
            <a:ext cx="499527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Хозяйка гостиной: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Ермакова Мария Викторовна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>          </a:t>
            </a:r>
            <a:br>
              <a:rPr lang="ru-RU" dirty="0" smtClean="0"/>
            </a:br>
            <a:r>
              <a:rPr lang="ru-RU" b="1" dirty="0" smtClean="0"/>
              <a:t>          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Работа клуба рассчитана на пробуждение у родителей  интереса к чтению. В 21 веке проблема чтения стала едва ли не самой острой, увлеченные компьютером, книга проходит мимо тех, кому она так необходима. Хочется не только заинтересовать литературой вообще, но и привносить в неё опыт собственного восприятия, чувств, переживаний. Необходимо развивать у родителей высокий художественный вкус, творческую самостоятельность.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Как показывает опыт, в обстановке гостиной происходит развитие индивидуальных возможностей людей. Во всей полноте раскрываются их артистичность, поэтический дар, художественный вкус. Встречи в литературной гостиной проходят в атмосфере сотрудничества, открытости и откровенности.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Цели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знакомить родителей с творчеством поэтов и писателей; 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-формировать эстетическое восприятие поэзии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музыки.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Образовательные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Систематизация и обобщение знаний по творчеству поэтов и музыкантов;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Обучение выразительному чтению лирических произведений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Развивающие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Развитие творческой деятельности , интереса к  музыке и стихам  через использование  формы – литературная гостиная;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Развитие эстетического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вкуса;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Расширение опыта речевого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общения.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120680"/>
          </a:xfrm>
        </p:spPr>
        <p:txBody>
          <a:bodyPr>
            <a:noAutofit/>
          </a:bodyPr>
          <a:lstStyle/>
          <a:p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Воспитательные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дружеских отношений между родителями и воспитателем;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Приобретение чувственного опыта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Личностными результатами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духовно-нравственных качеств личности, воспитание чувства любви к многонациональному Отечеству, уважительного отношения к русской литературе, к культурам других народов;</a:t>
            </a:r>
          </a:p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для решения познавательных и коммуникативных задач различных источников информации (словари, энциклопедии, Интернет-ресурсы и др.).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Заседание литературной гостиной до своего воплощения в жизнь проходит несколько этапов: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1 этап.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Определение темы. Встречи в литературной гостиной проходит 5 раз в год. В сентябре конкретизируются темы, уточняются сроки.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 Разработка сценария, который является творчеством самих организаторов, определение в нем места учащихся и гостей. Подготовка групп , репетиции. Но не репетируется весь ход литературной гостиной, весь сценарий, чтобы создать атмосферу непринужденной заинтересованности.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3 этап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 Реклама. Пригласительные билеты. Книжные выставки. Красочные объявления.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4 этап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 Создание соответствующего интерьера, декорации, костюмы.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5 этап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 Создание эмоционального настроя, через интригующее начало, введение музыкальных фрагментов, привлечение к участию интересных людей.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6 этап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 Момент творчества. Исполнение стихов, песен, участие в  сценках.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7 этап.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Рефлексия. Традиционное заключение, когда по кругу участники и зрители делятся впечатлениями.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Программа литературной гостиной рассчитана на 1 год.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Актуальность данной программы и работы по ней неоспорима, так как воспитывает вдумчивого, заинтересованного, грамотного, любящего и понимающего литературу и музыку родителя.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  Схема литературой гостиной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форма творческого общения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Создание условий для развития осознанной потребности учащихся в творчестве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Опирается на принципы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эстетико-литературоведческий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историко-культурологический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диалогичность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Личностно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Достигается через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интеграцию с искусством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координацию планов коллег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откровенный разговор на духовно-нравственные темы на принципах доверия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каждого в зависимости от своих творческих способностей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199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Приводит 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раскрепощению и раскрытию артистических, поэтических, художественных талантов и творческих способностей родителей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сближению и укреплению взаимопонимания во время творческого сотрудничества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Оценивается с помощью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участия в конкурсах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рефлексии гостей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наблюдений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План работы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«Литературно-музыкальной гостиной»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«У камина»»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Мероприятие</a:t>
            </a:r>
            <a:endParaRPr lang="ru-RU" sz="6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«Очарование романса»</a:t>
            </a:r>
          </a:p>
          <a:p>
            <a:pPr algn="ctr"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</a:p>
          <a:p>
            <a:pPr algn="ctr"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sz="9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Тайны Востока»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Жемчужина </a:t>
            </a:r>
            <a:r>
              <a:rPr lang="ru-RU" sz="9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мировой поэзии Омар Хайям</a:t>
            </a:r>
          </a:p>
          <a:p>
            <a:pPr algn="ctr"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екабрь</a:t>
            </a:r>
            <a:endParaRPr lang="ru-RU" sz="6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«Живите так, как Вас ведет Звезда»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творчеству С.Есенина</a:t>
            </a:r>
          </a:p>
          <a:p>
            <a:pPr algn="ctr"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евраль</a:t>
            </a:r>
            <a:endParaRPr lang="ru-RU" sz="6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«Красною кистью рябина зажглась»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Посвящена жизни и творчеству М. Цветаевой</a:t>
            </a:r>
          </a:p>
          <a:p>
            <a:pPr algn="ctr"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арт</a:t>
            </a:r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121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</vt:lpstr>
      <vt:lpstr>        </vt:lpstr>
      <vt:lpstr>                             Пояснительная записка</vt:lpstr>
      <vt:lpstr>Слайд 4</vt:lpstr>
      <vt:lpstr>Слайд 5</vt:lpstr>
      <vt:lpstr>Слайд 6</vt:lpstr>
      <vt:lpstr>  Схема литературой гостиной </vt:lpstr>
      <vt:lpstr>Слайд 8</vt:lpstr>
      <vt:lpstr>   План работы «Литературно-музыкальной гостиной»           «У камина»» </vt:lpstr>
      <vt:lpstr>                          Уважаемые родители! 16 января , четверг в 18.00 Состоится Клуб для родителей «Музыкально- литературная гостиная»  Тема:  «Звучит романс печально и светло»  </vt:lpstr>
      <vt:lpstr>«Сегодня я нисколько не боюсь С нашим веком временно расстаться. Позвольте, я в любви Вам объяснюсь Высоким слогом русского романса»</vt:lpstr>
      <vt:lpstr>«Музыка дорога нам потому, что она является наиболее глубоким выражением  души»  Ромен Ролан</vt:lpstr>
      <vt:lpstr> И в заключении  нашей беседы- концерта предлагаю романс из кинофильма « Жестокий романс»  на стихи М. Цветаевой музыка А.Петрова                                    « А на последок вам скажу».                  </vt:lpstr>
      <vt:lpstr>До новых встреч в мире прекрасного!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RePack by SPecialiST</cp:lastModifiedBy>
  <cp:revision>30</cp:revision>
  <dcterms:created xsi:type="dcterms:W3CDTF">2014-10-23T06:58:53Z</dcterms:created>
  <dcterms:modified xsi:type="dcterms:W3CDTF">2014-10-31T10:13:28Z</dcterms:modified>
</cp:coreProperties>
</file>