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1" r:id="rId4"/>
    <p:sldId id="272" r:id="rId5"/>
    <p:sldId id="260" r:id="rId6"/>
    <p:sldId id="275" r:id="rId7"/>
    <p:sldId id="269" r:id="rId8"/>
    <p:sldId id="277" r:id="rId9"/>
    <p:sldId id="270" r:id="rId10"/>
    <p:sldId id="279" r:id="rId11"/>
    <p:sldId id="265" r:id="rId12"/>
    <p:sldId id="282" r:id="rId13"/>
    <p:sldId id="266" r:id="rId14"/>
    <p:sldId id="280" r:id="rId15"/>
    <p:sldId id="267" r:id="rId16"/>
    <p:sldId id="273" r:id="rId17"/>
    <p:sldId id="268" r:id="rId18"/>
    <p:sldId id="276" r:id="rId19"/>
    <p:sldId id="262" r:id="rId20"/>
    <p:sldId id="274" r:id="rId21"/>
    <p:sldId id="263" r:id="rId22"/>
    <p:sldId id="281" r:id="rId23"/>
    <p:sldId id="264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95536" y="332656"/>
            <a:ext cx="8352928" cy="619268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6fc6a_ba5d7a58_XL.png"/>
          <p:cNvPicPr>
            <a:picLocks noChangeAspect="1"/>
          </p:cNvPicPr>
          <p:nvPr/>
        </p:nvPicPr>
        <p:blipFill>
          <a:blip r:embed="rId5" cstate="print"/>
          <a:srcRect l="9142" t="3801" r="4335" b="8001"/>
          <a:stretch>
            <a:fillRect/>
          </a:stretch>
        </p:blipFill>
        <p:spPr>
          <a:xfrm>
            <a:off x="0" y="4725144"/>
            <a:ext cx="1828162" cy="21328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Математика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для дошкольника.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428868"/>
            <a:ext cx="8072494" cy="20002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Подготовила: Воробьева Елена Сергеевна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Воспитатель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МБДОУ «Детский сад «Радость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», г.Асбест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5984" y="357166"/>
            <a:ext cx="5072098" cy="138499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На забор взлетел петух,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Повстречал ещё там двух.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Сколько стало петухов?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9" name="Picture 3" descr="http://im5-tub-ru.yandex.net/i?id=136471549-0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428868"/>
            <a:ext cx="4224000" cy="31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85786" y="264318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 четыре, посмотри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Та идет за цифрой три.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Очень острый локоток-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Подружись и с ней дружок.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42" name="Picture 2" descr="http://im4-tub-ru.yandex.net/i?id=49080008-5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57166"/>
            <a:ext cx="4572000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Шесть </a:t>
            </a:r>
            <a:r>
              <a:rPr lang="ru-RU" sz="2800" b="1" dirty="0" smtClean="0"/>
              <a:t>весёлых поросят </a:t>
            </a:r>
            <a:br>
              <a:rPr lang="ru-RU" sz="2800" b="1" dirty="0" smtClean="0"/>
            </a:br>
            <a:r>
              <a:rPr lang="ru-RU" sz="2800" b="1" dirty="0" smtClean="0"/>
              <a:t>У корытца в ряд стоят. </a:t>
            </a:r>
            <a:br>
              <a:rPr lang="ru-RU" sz="2800" b="1" dirty="0" smtClean="0"/>
            </a:br>
            <a:r>
              <a:rPr lang="ru-RU" sz="2800" b="1" dirty="0" smtClean="0"/>
              <a:t>Два ушли в кровать ложиться, </a:t>
            </a:r>
            <a:br>
              <a:rPr lang="ru-RU" sz="2800" b="1" dirty="0" smtClean="0"/>
            </a:br>
            <a:r>
              <a:rPr lang="ru-RU" sz="2800" b="1" dirty="0" smtClean="0"/>
              <a:t>Сколько свинок у корытца?</a:t>
            </a:r>
            <a:endParaRPr lang="ru-RU" sz="2800" b="1" dirty="0"/>
          </a:p>
        </p:txBody>
      </p:sp>
      <p:pic>
        <p:nvPicPr>
          <p:cNvPr id="27650" name="Picture 2" descr="http://im4-tub-ru.yandex.net/i?id=108977118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3242400" cy="2520000"/>
          </a:xfrm>
          <a:prstGeom prst="rect">
            <a:avLst/>
          </a:prstGeom>
          <a:noFill/>
        </p:spPr>
      </p:pic>
      <p:pic>
        <p:nvPicPr>
          <p:cNvPr id="27652" name="Picture 4" descr="http://im4-tub-ru.yandex.net/i?id=108977118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928934"/>
            <a:ext cx="3242400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6-tub-ru.yandex.net/i?id=247873921-2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857232"/>
            <a:ext cx="1076325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2214554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Гордо выгнув грудь вперед 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За четверкой пять идет. 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Пять- отличная отметка! 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Крюк на </a:t>
            </a:r>
            <a:r>
              <a:rPr lang="ru-RU" sz="4400" dirty="0" err="1" smtClean="0">
                <a:solidFill>
                  <a:srgbClr val="C00000"/>
                </a:solidFill>
              </a:rPr>
              <a:t>ножке,вправо</a:t>
            </a:r>
            <a:r>
              <a:rPr lang="ru-RU" sz="4400" dirty="0" smtClean="0">
                <a:solidFill>
                  <a:srgbClr val="C00000"/>
                </a:solidFill>
              </a:rPr>
              <a:t> кепка.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85984" y="357166"/>
            <a:ext cx="4786346" cy="35394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Три цыпленка стоят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На скорлупки глядят.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Два яичка в гнезде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У наседки лежат.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Сосчитай поверней,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Отвечай поскорей: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Сколько будет цыплят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У наседки моей?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03" name="Picture 3" descr="http://im7-tub-ru.yandex.net/i?id=226149977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86256"/>
            <a:ext cx="1209675" cy="1428750"/>
          </a:xfrm>
          <a:prstGeom prst="rect">
            <a:avLst/>
          </a:prstGeom>
          <a:noFill/>
        </p:spPr>
      </p:pic>
      <p:pic>
        <p:nvPicPr>
          <p:cNvPr id="25605" name="Picture 5" descr="http://im7-tub-ru.yandex.net/i?id=226149977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286256"/>
            <a:ext cx="1209675" cy="1428750"/>
          </a:xfrm>
          <a:prstGeom prst="rect">
            <a:avLst/>
          </a:prstGeom>
          <a:noFill/>
        </p:spPr>
      </p:pic>
      <p:pic>
        <p:nvPicPr>
          <p:cNvPr id="25607" name="Picture 7" descr="http://im7-tub-ru.yandex.net/i?id=226149977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286256"/>
            <a:ext cx="1209675" cy="1428750"/>
          </a:xfrm>
          <a:prstGeom prst="rect">
            <a:avLst/>
          </a:prstGeom>
          <a:noFill/>
        </p:spPr>
      </p:pic>
      <p:pic>
        <p:nvPicPr>
          <p:cNvPr id="25609" name="Picture 9" descr="http://im8-tub-ru.yandex.net/i?id=429896103-0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286256"/>
            <a:ext cx="22002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2-tub-ru.yandex.net/i?id=524916331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00042"/>
            <a:ext cx="1447800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928802"/>
            <a:ext cx="74295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Вот шестерка- хохотушка </a:t>
            </a:r>
            <a:br>
              <a:rPr lang="ru-RU" sz="4400" dirty="0" smtClean="0">
                <a:solidFill>
                  <a:srgbClr val="00B050"/>
                </a:solidFill>
              </a:rPr>
            </a:br>
            <a:r>
              <a:rPr lang="ru-RU" sz="4400" dirty="0" smtClean="0">
                <a:solidFill>
                  <a:srgbClr val="00B050"/>
                </a:solidFill>
              </a:rPr>
              <a:t>Словно круглая ватрушка. </a:t>
            </a:r>
            <a:br>
              <a:rPr lang="ru-RU" sz="4400" dirty="0" smtClean="0">
                <a:solidFill>
                  <a:srgbClr val="00B050"/>
                </a:solidFill>
              </a:rPr>
            </a:br>
            <a:r>
              <a:rPr lang="ru-RU" sz="4400" dirty="0" smtClean="0">
                <a:solidFill>
                  <a:srgbClr val="00B050"/>
                </a:solidFill>
              </a:rPr>
              <a:t>У неё смешное брюшко, </a:t>
            </a:r>
            <a:br>
              <a:rPr lang="ru-RU" sz="4400" dirty="0" smtClean="0">
                <a:solidFill>
                  <a:srgbClr val="00B050"/>
                </a:solidFill>
              </a:rPr>
            </a:br>
            <a:r>
              <a:rPr lang="ru-RU" sz="4400" dirty="0" smtClean="0">
                <a:solidFill>
                  <a:srgbClr val="00B050"/>
                </a:solidFill>
              </a:rPr>
              <a:t>А над брюшком </a:t>
            </a:r>
            <a:r>
              <a:rPr lang="ru-RU" sz="4400" dirty="0" err="1" smtClean="0">
                <a:solidFill>
                  <a:srgbClr val="00B050"/>
                </a:solidFill>
              </a:rPr>
              <a:t>завихрушка</a:t>
            </a:r>
            <a:r>
              <a:rPr lang="ru-RU" sz="4400" dirty="0" smtClean="0">
                <a:solidFill>
                  <a:srgbClr val="00B050"/>
                </a:solidFill>
              </a:rPr>
              <a:t>.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57166"/>
            <a:ext cx="5357849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Сколько ушей у трёх мышей? </a:t>
            </a:r>
            <a:endParaRPr lang="ru-RU" sz="2800" b="1" dirty="0"/>
          </a:p>
        </p:txBody>
      </p:sp>
      <p:pic>
        <p:nvPicPr>
          <p:cNvPr id="8194" name="Picture 2" descr="http://im2-tub-ru.yandex.net/i?id=241413741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1800000" cy="1800000"/>
          </a:xfrm>
          <a:prstGeom prst="rect">
            <a:avLst/>
          </a:prstGeom>
          <a:noFill/>
        </p:spPr>
      </p:pic>
      <p:pic>
        <p:nvPicPr>
          <p:cNvPr id="8196" name="Picture 4" descr="http://im2-tub-ru.yandex.net/i?id=241413741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928934"/>
            <a:ext cx="1800000" cy="1800000"/>
          </a:xfrm>
          <a:prstGeom prst="rect">
            <a:avLst/>
          </a:prstGeom>
          <a:noFill/>
        </p:spPr>
      </p:pic>
      <p:pic>
        <p:nvPicPr>
          <p:cNvPr id="8198" name="Picture 6" descr="http://im2-tub-ru.yandex.net/i?id=241413741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428868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1538" y="2130425"/>
            <a:ext cx="750099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 семерки, влево чубчик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Причеши его ,голубчик.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Семь- счастливое число,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Ты запомни, друг, его.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72" name="Picture 4" descr="http://im0-tub-ru.yandex.net/i?id=422463435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7148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7166"/>
            <a:ext cx="5000644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Два зайчонка, пять ежат </a:t>
            </a:r>
            <a:br>
              <a:rPr lang="ru-RU" sz="2800" b="1" dirty="0" smtClean="0"/>
            </a:br>
            <a:r>
              <a:rPr lang="ru-RU" sz="2800" b="1" dirty="0" smtClean="0"/>
              <a:t>Ходят вместе в детский сад. </a:t>
            </a:r>
            <a:br>
              <a:rPr lang="ru-RU" sz="2800" b="1" dirty="0" smtClean="0"/>
            </a:br>
            <a:r>
              <a:rPr lang="ru-RU" sz="2800" b="1" dirty="0" smtClean="0"/>
              <a:t>Посчитать мы вас попросим, </a:t>
            </a:r>
            <a:br>
              <a:rPr lang="ru-RU" sz="2800" b="1" dirty="0" smtClean="0"/>
            </a:br>
            <a:r>
              <a:rPr lang="ru-RU" sz="2800" b="1" dirty="0" smtClean="0"/>
              <a:t>Сколько малышей в саду?</a:t>
            </a:r>
            <a:endParaRPr lang="ru-RU" sz="2800" b="1" dirty="0"/>
          </a:p>
        </p:txBody>
      </p:sp>
      <p:pic>
        <p:nvPicPr>
          <p:cNvPr id="6148" name="Picture 4" descr="http://im2-tub-ru.yandex.net/i?id=231131364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636"/>
            <a:ext cx="1905000" cy="1428750"/>
          </a:xfrm>
          <a:prstGeom prst="rect">
            <a:avLst/>
          </a:prstGeom>
          <a:noFill/>
        </p:spPr>
      </p:pic>
      <p:pic>
        <p:nvPicPr>
          <p:cNvPr id="6150" name="Picture 6" descr="http://im2-tub-ru.yandex.net/i?id=231131364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1905000" cy="1428750"/>
          </a:xfrm>
          <a:prstGeom prst="rect">
            <a:avLst/>
          </a:prstGeom>
          <a:noFill/>
        </p:spPr>
      </p:pic>
      <p:pic>
        <p:nvPicPr>
          <p:cNvPr id="6152" name="Picture 8" descr="http://im2-tub-ru.yandex.net/i?id=231131364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14818"/>
            <a:ext cx="1905000" cy="1428750"/>
          </a:xfrm>
          <a:prstGeom prst="rect">
            <a:avLst/>
          </a:prstGeom>
          <a:noFill/>
        </p:spPr>
      </p:pic>
      <p:pic>
        <p:nvPicPr>
          <p:cNvPr id="6154" name="Picture 10" descr="http://im2-tub-ru.yandex.net/i?id=231131364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636"/>
            <a:ext cx="1905000" cy="1428750"/>
          </a:xfrm>
          <a:prstGeom prst="rect">
            <a:avLst/>
          </a:prstGeom>
          <a:noFill/>
        </p:spPr>
      </p:pic>
      <p:pic>
        <p:nvPicPr>
          <p:cNvPr id="6156" name="Picture 12" descr="http://im2-tub-ru.yandex.net/i?id=231131364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429000"/>
            <a:ext cx="1905000" cy="1428750"/>
          </a:xfrm>
          <a:prstGeom prst="rect">
            <a:avLst/>
          </a:prstGeom>
          <a:noFill/>
        </p:spPr>
      </p:pic>
      <p:pic>
        <p:nvPicPr>
          <p:cNvPr id="6158" name="Picture 14" descr="http://im2-tub-ru.yandex.net/i?id=15307188-5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571744"/>
            <a:ext cx="1819275" cy="1428750"/>
          </a:xfrm>
          <a:prstGeom prst="rect">
            <a:avLst/>
          </a:prstGeom>
          <a:noFill/>
        </p:spPr>
      </p:pic>
      <p:pic>
        <p:nvPicPr>
          <p:cNvPr id="11" name="Picture 14" descr="http://im2-tub-ru.yandex.net/i?id=15307188-5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71744"/>
            <a:ext cx="18192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35743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 восьмерки – неваляшки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Только круглые рубашки.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Круглый низ, и круглый верх.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Восемь, ты круглее всех!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314" name="Picture 2" descr="http://im8-tub-ru.yandex.net/i?id=22735730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642918"/>
            <a:ext cx="1047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785794"/>
            <a:ext cx="7772400" cy="288607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Нам придётся постараться,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Чтобы в цифрах разобраться.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Будем цифры изучать,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потом начнём считать.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357166"/>
            <a:ext cx="6000792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Сколько лап у двух медвежат? </a:t>
            </a:r>
            <a:endParaRPr lang="ru-RU" sz="2800" b="1" dirty="0"/>
          </a:p>
        </p:txBody>
      </p:sp>
      <p:pic>
        <p:nvPicPr>
          <p:cNvPr id="4098" name="Picture 2" descr="http://im0-tub-ru.yandex.net/i?id=151720653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2232000" cy="3600000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151720653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928802"/>
            <a:ext cx="2232000" cy="36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00166" y="2130425"/>
            <a:ext cx="6272234" cy="4298971"/>
          </a:xfrm>
          <a:prstGeom prst="rect">
            <a:avLst/>
          </a:prstGeom>
        </p:spPr>
        <p:txBody>
          <a:bodyPr/>
          <a:lstStyle/>
          <a:p>
            <a:r>
              <a:rPr lang="ru-RU" sz="4000" dirty="0" smtClean="0">
                <a:solidFill>
                  <a:srgbClr val="FF6699"/>
                </a:solidFill>
              </a:rPr>
              <a:t>Вот девятка – егоза, </a:t>
            </a:r>
            <a:br>
              <a:rPr lang="ru-RU" sz="4000" dirty="0" smtClean="0">
                <a:solidFill>
                  <a:srgbClr val="FF6699"/>
                </a:solidFill>
              </a:rPr>
            </a:br>
            <a:r>
              <a:rPr lang="ru-RU" sz="4000" dirty="0" smtClean="0">
                <a:solidFill>
                  <a:srgbClr val="FF6699"/>
                </a:solidFill>
              </a:rPr>
              <a:t>У нее одна нога. </a:t>
            </a:r>
            <a:br>
              <a:rPr lang="ru-RU" sz="4000" dirty="0" smtClean="0">
                <a:solidFill>
                  <a:srgbClr val="FF6699"/>
                </a:solidFill>
              </a:rPr>
            </a:br>
            <a:r>
              <a:rPr lang="ru-RU" sz="4000" dirty="0" smtClean="0">
                <a:solidFill>
                  <a:srgbClr val="FF6699"/>
                </a:solidFill>
              </a:rPr>
              <a:t>А как встанет вверх ногой, </a:t>
            </a:r>
            <a:br>
              <a:rPr lang="ru-RU" sz="4000" dirty="0" smtClean="0">
                <a:solidFill>
                  <a:srgbClr val="FF6699"/>
                </a:solidFill>
              </a:rPr>
            </a:br>
            <a:r>
              <a:rPr lang="ru-RU" sz="4000" dirty="0" smtClean="0">
                <a:solidFill>
                  <a:srgbClr val="FF6699"/>
                </a:solidFill>
              </a:rPr>
              <a:t>Станет циферкой другой. </a:t>
            </a:r>
            <a:br>
              <a:rPr lang="ru-RU" sz="4000" dirty="0" smtClean="0">
                <a:solidFill>
                  <a:srgbClr val="FF6699"/>
                </a:solidFill>
              </a:rPr>
            </a:br>
            <a:r>
              <a:rPr lang="ru-RU" sz="4000" dirty="0" smtClean="0">
                <a:solidFill>
                  <a:srgbClr val="FF6699"/>
                </a:solidFill>
              </a:rPr>
              <a:t>Угадайте-ка какой?</a:t>
            </a:r>
            <a:br>
              <a:rPr lang="ru-RU" sz="4000" dirty="0" smtClean="0">
                <a:solidFill>
                  <a:srgbClr val="FF6699"/>
                </a:solidFill>
              </a:rPr>
            </a:br>
            <a:endParaRPr lang="ru-RU" sz="4000" dirty="0">
              <a:solidFill>
                <a:srgbClr val="FF6699"/>
              </a:solidFill>
            </a:endParaRPr>
          </a:p>
        </p:txBody>
      </p:sp>
      <p:pic>
        <p:nvPicPr>
          <p:cNvPr id="12290" name="Picture 2" descr="http://im5-tub-ru.yandex.net/i?id=900347777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7166"/>
            <a:ext cx="9144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1538" y="357166"/>
            <a:ext cx="7072362" cy="224676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Де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сять веселых медвежат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За малиной в лес спешат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Но один из них устал,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А теперь ответ найди: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Сколько мишек впереди?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7" name="Picture 3" descr="http://im2-tub-ru.yandex.net/i?id=306981152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2400000" cy="1800000"/>
          </a:xfrm>
          <a:prstGeom prst="rect">
            <a:avLst/>
          </a:prstGeom>
          <a:noFill/>
        </p:spPr>
      </p:pic>
      <p:pic>
        <p:nvPicPr>
          <p:cNvPr id="26629" name="Picture 5" descr="http://im2-tub-ru.yandex.net/i?id=306981152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000372"/>
            <a:ext cx="2400000" cy="1800000"/>
          </a:xfrm>
          <a:prstGeom prst="rect">
            <a:avLst/>
          </a:prstGeom>
          <a:noFill/>
        </p:spPr>
      </p:pic>
      <p:pic>
        <p:nvPicPr>
          <p:cNvPr id="26631" name="Picture 7" descr="http://im2-tub-ru.yandex.net/i?id=306981152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000372"/>
            <a:ext cx="2400000" cy="1800000"/>
          </a:xfrm>
          <a:prstGeom prst="rect">
            <a:avLst/>
          </a:prstGeom>
          <a:noFill/>
        </p:spPr>
      </p:pic>
      <p:pic>
        <p:nvPicPr>
          <p:cNvPr id="26633" name="Picture 9" descr="http://im3-tub-ru.yandex.net/i?id=26427497-4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714884"/>
            <a:ext cx="24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221455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Словно старшая сестричка,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Ведет нолик единичка.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Только вместе пошагали,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Сразу цифрой десять стали.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1266" name="Picture 2" descr="http://im6-tub-ru.yandex.net/i?id=269207665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714356"/>
            <a:ext cx="11049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357166"/>
            <a:ext cx="6429356" cy="23182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Яблоки в саду поспели,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Мы отведать их успели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Пять румяных, наливных,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Столько же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с кислинкой.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Сосчитай-ка 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колько их?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http://im2-tub-ru.yandex.net/i?id=11318541-6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429000"/>
            <a:ext cx="2400000" cy="1800000"/>
          </a:xfrm>
          <a:prstGeom prst="rect">
            <a:avLst/>
          </a:prstGeom>
          <a:noFill/>
        </p:spPr>
      </p:pic>
      <p:pic>
        <p:nvPicPr>
          <p:cNvPr id="1031" name="Picture 7" descr="http://im4-tub-ru.yandex.net/i?id=285422077-3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429000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1538" y="2130425"/>
            <a:ext cx="7358114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Ноль похож на букву О,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Он не значит ничего.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Но любую цифру враз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Увеличит в десять раз. 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4338" name="Picture 2" descr="http://im2-tub-ru.yandex.net/i?id=114418830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714356"/>
            <a:ext cx="12668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7166"/>
            <a:ext cx="4572000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Четыре спелых </a:t>
            </a:r>
            <a:r>
              <a:rPr lang="ru-RU" sz="2800" b="1" dirty="0" smtClean="0"/>
              <a:t>груши</a:t>
            </a:r>
            <a:br>
              <a:rPr lang="ru-RU" sz="2800" b="1" dirty="0" smtClean="0"/>
            </a:br>
            <a:r>
              <a:rPr lang="ru-RU" sz="2800" b="1" dirty="0" smtClean="0"/>
              <a:t>На веточке качалось</a:t>
            </a:r>
            <a:br>
              <a:rPr lang="ru-RU" sz="2800" b="1" dirty="0" smtClean="0"/>
            </a:br>
            <a:r>
              <a:rPr lang="ru-RU" sz="2800" b="1" dirty="0" smtClean="0"/>
              <a:t>Две груши снял Павлуша</a:t>
            </a:r>
            <a:r>
              <a:rPr lang="ru-RU" sz="2800" b="1" dirty="0" smtClean="0"/>
              <a:t>,</a:t>
            </a:r>
          </a:p>
          <a:p>
            <a:pPr algn="ctr"/>
            <a:r>
              <a:rPr lang="ru-RU" sz="2800" b="1" dirty="0" smtClean="0"/>
              <a:t>И две сестра Милаша.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 сколько груш осталось?</a:t>
            </a:r>
            <a:endParaRPr lang="ru-RU" sz="2800" b="1" dirty="0"/>
          </a:p>
        </p:txBody>
      </p:sp>
      <p:pic>
        <p:nvPicPr>
          <p:cNvPr id="4" name="Picture 2" descr="http://im0-tub-ru.yandex.net/i?id=7743498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4896000" cy="36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2214563"/>
            <a:ext cx="7772400" cy="3214687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Единица так мила-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Очень важная она,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Ведь с неё любой народ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Начинает каждый счет.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im0-tub-ru.yandex.net/i?id=175508215-7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71435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5786478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2800" b="1" dirty="0" smtClean="0"/>
              <a:t>У бабушки Даши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внучка </a:t>
            </a:r>
            <a:r>
              <a:rPr lang="ru-RU" sz="2800" b="1" dirty="0" smtClean="0"/>
              <a:t>Маша</a:t>
            </a:r>
            <a:r>
              <a:rPr lang="ru-RU" sz="2800" b="1" dirty="0" smtClean="0"/>
              <a:t>,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smtClean="0"/>
              <a:t>кот </a:t>
            </a:r>
            <a:r>
              <a:rPr lang="ru-RU" sz="2800" b="1" dirty="0" smtClean="0"/>
              <a:t>Пушок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smtClean="0"/>
              <a:t>и собака Дружок.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Сколько </a:t>
            </a:r>
            <a:r>
              <a:rPr lang="ru-RU" sz="2800" b="1" dirty="0" smtClean="0"/>
              <a:t>всего внуков у бабушки? </a:t>
            </a:r>
            <a:endParaRPr lang="ru-RU" sz="2800" b="1" dirty="0"/>
          </a:p>
        </p:txBody>
      </p:sp>
      <p:pic>
        <p:nvPicPr>
          <p:cNvPr id="15362" name="Picture 2" descr="http://im8-tub-ru.yandex.net/i?id=538160598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00438"/>
            <a:ext cx="2956800" cy="2520000"/>
          </a:xfrm>
          <a:prstGeom prst="rect">
            <a:avLst/>
          </a:prstGeom>
          <a:noFill/>
        </p:spPr>
      </p:pic>
      <p:pic>
        <p:nvPicPr>
          <p:cNvPr id="15364" name="Picture 4" descr="http://im3-tub-ru.yandex.net/i?id=373431653-4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00438"/>
            <a:ext cx="3360000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8715404" cy="322738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Двойка с модным завитком,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 шеей длинной и хвостом.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Полюбуйся- какова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 запомни </a:t>
            </a:r>
            <a:r>
              <a:rPr lang="ru-RU" dirty="0" smtClean="0">
                <a:solidFill>
                  <a:srgbClr val="7030A0"/>
                </a:solidFill>
              </a:rPr>
              <a:t>цифру- два</a:t>
            </a:r>
            <a:r>
              <a:rPr lang="ru-RU" dirty="0" smtClean="0">
                <a:solidFill>
                  <a:srgbClr val="7030A0"/>
                </a:solidFill>
              </a:rPr>
              <a:t>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9458" name="Picture 2" descr="http://im8-tub-ru.yandex.net/i?id=490199174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7148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57166"/>
            <a:ext cx="4572000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Пять пирожков лежало в миске. </a:t>
            </a:r>
            <a:br>
              <a:rPr lang="ru-RU" sz="2800" b="1" dirty="0" smtClean="0"/>
            </a:br>
            <a:r>
              <a:rPr lang="ru-RU" sz="2800" b="1" dirty="0" smtClean="0"/>
              <a:t>Два пирожка взяла Лариска, </a:t>
            </a:r>
            <a:br>
              <a:rPr lang="ru-RU" sz="2800" b="1" dirty="0" smtClean="0"/>
            </a:br>
            <a:r>
              <a:rPr lang="ru-RU" sz="2800" b="1" dirty="0" smtClean="0"/>
              <a:t>Еще один стащила киска. </a:t>
            </a:r>
            <a:br>
              <a:rPr lang="ru-RU" sz="2800" b="1" dirty="0" smtClean="0"/>
            </a:br>
            <a:r>
              <a:rPr lang="ru-RU" sz="2800" b="1" dirty="0" smtClean="0"/>
              <a:t>А сколько же осталось в миске? </a:t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13314" name="Picture 2" descr="http://im4-tub-ru.yandex.net/i?id=206436520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857628"/>
            <a:ext cx="3552000" cy="26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2571744"/>
            <a:ext cx="7772400" cy="3000396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у тройки нос курносый, 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Чуб и хвостик очень острый. 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Крючковата, но стройна 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счете третья она.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434" name="Picture 2" descr="http://im5-tub-ru.yandex.net/i?id=48780698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785794"/>
            <a:ext cx="10096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езентация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</Template>
  <TotalTime>277</TotalTime>
  <Words>181</Words>
  <Application>Microsoft Office PowerPoint</Application>
  <PresentationFormat>Экран 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Презентация3</vt:lpstr>
      <vt:lpstr>Математика для дошкольника.</vt:lpstr>
      <vt:lpstr>  Нам придётся постараться,  Чтобы в цифрах разобраться.  Будем цифры изучать,  А потом начнём считать.</vt:lpstr>
      <vt:lpstr>Ноль похож на букву О,  Он не значит ничего.  Но любую цифру враз  Увеличит в десять раз. </vt:lpstr>
      <vt:lpstr>Слайд 4</vt:lpstr>
      <vt:lpstr>Единица так мила-  Очень важная она,  Ведь с неё любой народ  Начинает каждый счет.</vt:lpstr>
      <vt:lpstr>Слайд 6</vt:lpstr>
      <vt:lpstr>Двойка с модным завитком,  С шеей длинной и хвостом.  Полюбуйся- какова  И запомни цифру- два!</vt:lpstr>
      <vt:lpstr>Слайд 8</vt:lpstr>
      <vt:lpstr>А у тройки нос курносый,  Чуб и хвостик очень острый.  Крючковата, но стройна  В счете третья она.</vt:lpstr>
      <vt:lpstr>Слайд 10</vt:lpstr>
      <vt:lpstr>А четыре, посмотри  Та идет за цифрой три.  Очень острый локоток-  Подружись и с ней дружок.</vt:lpstr>
      <vt:lpstr>Слайд 12</vt:lpstr>
      <vt:lpstr>Слайд 13</vt:lpstr>
      <vt:lpstr>Слайд 14</vt:lpstr>
      <vt:lpstr>Слайд 15</vt:lpstr>
      <vt:lpstr>Слайд 16</vt:lpstr>
      <vt:lpstr>У семерки, влево чубчик  Причеши его ,голубчик.  Семь- счастливое число,  Ты запомни, друг, его.</vt:lpstr>
      <vt:lpstr>Слайд 18</vt:lpstr>
      <vt:lpstr>У восьмерки – неваляшки  Только круглые рубашки.  Круглый низ, и круглый верх.  Восемь, ты круглее всех!</vt:lpstr>
      <vt:lpstr>Слайд 20</vt:lpstr>
      <vt:lpstr>Вот девятка – егоза,  У нее одна нога.  А как встанет вверх ногой,  Станет циферкой другой.  Угадайте-ка какой? </vt:lpstr>
      <vt:lpstr>Слайд 22</vt:lpstr>
      <vt:lpstr>Словно старшая сестричка,  Ведет нолик единичка.  Только вместе пошагали,  Сразу цифрой десять стали.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2012-12-14T03:48:13Z</dcterms:created>
  <dcterms:modified xsi:type="dcterms:W3CDTF">2012-12-17T13:22:41Z</dcterms:modified>
</cp:coreProperties>
</file>