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7" r:id="rId3"/>
    <p:sldId id="266" r:id="rId4"/>
    <p:sldId id="273" r:id="rId5"/>
    <p:sldId id="281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6600"/>
    <a:srgbClr val="FFFF00"/>
    <a:srgbClr val="00FFFF"/>
    <a:srgbClr val="002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3" autoAdjust="0"/>
    <p:restoredTop sz="92446" autoAdjust="0"/>
  </p:normalViewPr>
  <p:slideViewPr>
    <p:cSldViewPr>
      <p:cViewPr>
        <p:scale>
          <a:sx n="71" d="100"/>
          <a:sy n="71" d="100"/>
        </p:scale>
        <p:origin x="-1044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276E2-864D-4AC9-8C06-276090D1E0F7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D6060-333E-4A8D-BDEE-3D3CB15E3F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4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39788" fontAlgn="base">
              <a:spcBef>
                <a:spcPct val="0"/>
              </a:spcBef>
              <a:spcAft>
                <a:spcPct val="0"/>
              </a:spcAft>
            </a:pPr>
            <a:fld id="{86F1853A-B461-4773-95C0-A4319F95E33C}" type="slidenum">
              <a:rPr lang="ru-RU"/>
              <a:pPr defTabSz="83978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drumroll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&#1081;123\Desktop\&#1050;&#1072;&#1088;&#1090;&#1080;&#1085;&#1082;&#1080;\&#1040;&#1085;&#1080;&#1084;&#1072;&#1094;&#1080;&#1103;\10-12.gif" TargetMode="External"/><Relationship Id="rId3" Type="http://schemas.openxmlformats.org/officeDocument/2006/relationships/image" Target="../media/image5.gif"/><Relationship Id="rId7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file:///C:\Users\&#1081;123\Desktop\&#1050;&#1072;&#1088;&#1090;&#1080;&#1085;&#1082;&#1080;\&#1040;&#1085;&#1080;&#1084;&#1072;&#1094;&#1080;&#1103;\31.gif" TargetMode="External"/><Relationship Id="rId5" Type="http://schemas.openxmlformats.org/officeDocument/2006/relationships/image" Target="../media/image6.gif"/><Relationship Id="rId4" Type="http://schemas.openxmlformats.org/officeDocument/2006/relationships/image" Target="file:///C:\Users\&#1081;123\Desktop\&#1050;&#1072;&#1088;&#1090;&#1080;&#1085;&#1082;&#1080;\&#1040;&#1085;&#1080;&#1084;&#1072;&#1094;&#1080;&#1103;\01-10.gif" TargetMode="External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&#1081;123\Desktop\&#1083;&#1086;&#1075;&#1086;.%20&#1076;&#1086;&#1082;&#1091;&#1084;&#1077;&#1085;&#1090;&#1099;\&#1082;&#1072;&#1088;&#1090;&#1080;&#1085;&#1082;&#1080;1\Image221.gif" TargetMode="External"/><Relationship Id="rId7" Type="http://schemas.openxmlformats.org/officeDocument/2006/relationships/image" Target="file:///C:\Users\&#1081;123\Desktop\&#1083;&#1086;&#1075;&#1086;.%20&#1076;&#1086;&#1082;&#1091;&#1084;&#1077;&#1085;&#1090;&#1099;\&#1082;&#1072;&#1088;&#1090;&#1080;&#1085;&#1082;&#1080;1\Image1007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file:///C:\Users\&#1081;123\Desktop\&#1083;&#1086;&#1075;&#1086;.%20&#1076;&#1086;&#1082;&#1091;&#1084;&#1077;&#1085;&#1090;&#1099;\&#1082;&#1072;&#1088;&#1090;&#1080;&#1085;&#1082;&#1080;1\Image676.gif" TargetMode="Externa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2.gif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file:///C:\Users\&#1081;123\Desktop\&#1050;&#1072;&#1088;&#1090;&#1080;&#1085;&#1082;&#1080;\&#1040;&#1085;&#1080;&#1084;&#1072;&#1094;&#1080;&#1103;\a10%5b1%5d.gi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2.wav"/><Relationship Id="rId7" Type="http://schemas.openxmlformats.org/officeDocument/2006/relationships/image" Target="file:///C:\Users\&#1081;123\Desktop\&#1050;&#1072;&#1088;&#1090;&#1080;&#1085;&#1082;&#1080;\&#1040;&#1085;&#1080;&#1084;&#1072;&#1094;&#1080;&#1103;\11-4.gif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1;123\Desktop\&#1084;&#1091;&#1079;\Ulybka.midi" TargetMode="External"/><Relationship Id="rId6" Type="http://schemas.openxmlformats.org/officeDocument/2006/relationships/image" Target="../media/image18.gif"/><Relationship Id="rId5" Type="http://schemas.openxmlformats.org/officeDocument/2006/relationships/image" Target="file:///C:\Users\&#1081;123\Desktop\&#1050;&#1072;&#1088;&#1090;&#1080;&#1085;&#1082;&#1080;\&#1088;&#1072;&#1079;&#1086;&#1073;&#1088;&#1072;&#1090;&#1100;%20&#1082;&#1072;&#1088;&#1090;&#1080;&#1085;&#1082;&#1080;\&#1084;&#1091;&#1079;&#1099;&#1082;&#1072;\&#1048;&#1079;&#1086;&#1073;&#1088;&#1072;&#1078;&#1077;&#1085;&#1080;&#1077;%2010907.jpg" TargetMode="Externa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file:///C:\Users\&#1081;123\Desktop\&#1050;&#1072;&#1088;&#1090;&#1080;&#1085;&#1082;&#1080;\&#1040;&#1085;&#1080;&#1084;&#1072;&#1094;&#1080;&#1103;\a10%5b1%5d.gif" TargetMode="External"/><Relationship Id="rId5" Type="http://schemas.openxmlformats.org/officeDocument/2006/relationships/image" Target="../media/image12.gif"/><Relationship Id="rId4" Type="http://schemas.openxmlformats.org/officeDocument/2006/relationships/image" Target="file:///C:\Users\&#1081;123\Desktop\&#1050;&#1072;&#1088;&#1090;&#1080;&#1085;&#1082;&#1080;\&#1040;&#1085;&#1080;&#1084;&#1072;&#1094;&#1080;&#1103;\38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42844" y="21429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282" y="6215082"/>
            <a:ext cx="357190" cy="35242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572528" y="6286520"/>
            <a:ext cx="361944" cy="3619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501090" y="214290"/>
            <a:ext cx="371468" cy="357190"/>
          </a:xfrm>
          <a:prstGeom prst="ellipse">
            <a:avLst/>
          </a:prstGeom>
          <a:solidFill>
            <a:srgbClr val="00B050"/>
          </a:solidFill>
          <a:ln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85786" y="500042"/>
            <a:ext cx="742955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037273" y="3392487"/>
            <a:ext cx="53578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642910" y="6500834"/>
            <a:ext cx="75724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-2106659" y="3463925"/>
            <a:ext cx="53578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85786" y="6286520"/>
            <a:ext cx="7429552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642910" y="357166"/>
            <a:ext cx="75724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5822959" y="3463925"/>
            <a:ext cx="53578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-2320973" y="3535363"/>
            <a:ext cx="535785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Управляющая кнопка: справка 29">
            <a:hlinkClick r:id="" action="ppaction://noaction" highlightClick="1"/>
          </p:cNvPr>
          <p:cNvSpPr/>
          <p:nvPr/>
        </p:nvSpPr>
        <p:spPr>
          <a:xfrm>
            <a:off x="4000496" y="2928934"/>
            <a:ext cx="1113854" cy="1042416"/>
          </a:xfrm>
          <a:prstGeom prst="actionButtonHelp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85786" y="857232"/>
            <a:ext cx="3071834" cy="221457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286380" y="4000504"/>
            <a:ext cx="2857520" cy="20717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0800000" flipV="1">
            <a:off x="714348" y="3857628"/>
            <a:ext cx="3286148" cy="214314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>
            <a:off x="5500694" y="3929066"/>
            <a:ext cx="2786082" cy="200026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928662" y="714356"/>
            <a:ext cx="3000396" cy="214314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Равнобедренный треугольник 78"/>
          <p:cNvSpPr/>
          <p:nvPr/>
        </p:nvSpPr>
        <p:spPr>
          <a:xfrm rot="10800000">
            <a:off x="4286248" y="571480"/>
            <a:ext cx="500066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Равнобедренный треугольник 79"/>
          <p:cNvSpPr/>
          <p:nvPr/>
        </p:nvSpPr>
        <p:spPr>
          <a:xfrm rot="5400000">
            <a:off x="571472" y="3500438"/>
            <a:ext cx="500066" cy="357190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>
            <a:off x="4429124" y="5857892"/>
            <a:ext cx="500066" cy="35719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 rot="16200000">
            <a:off x="8001024" y="3357562"/>
            <a:ext cx="500066" cy="35719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4" name="Прямая со стрелкой 83"/>
          <p:cNvCxnSpPr/>
          <p:nvPr/>
        </p:nvCxnSpPr>
        <p:spPr>
          <a:xfrm rot="5400000" flipH="1" flipV="1">
            <a:off x="3679025" y="1964521"/>
            <a:ext cx="1929620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5214942" y="3429000"/>
            <a:ext cx="27860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>
            <a:off x="3858414" y="4929198"/>
            <a:ext cx="1713718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10800000">
            <a:off x="1142976" y="3500438"/>
            <a:ext cx="285752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Содержимое 91" descr="3384602665a7eb7df66d032f8837ccd3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685800" cy="752475"/>
          </a:xfrm>
        </p:spPr>
      </p:pic>
      <p:pic>
        <p:nvPicPr>
          <p:cNvPr id="101" name="Рисунок 100" descr="AG00630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714620"/>
            <a:ext cx="1457605" cy="1284669"/>
          </a:xfrm>
          <a:prstGeom prst="rect">
            <a:avLst/>
          </a:prstGeom>
        </p:spPr>
      </p:pic>
      <p:pic>
        <p:nvPicPr>
          <p:cNvPr id="102" name="Рисунок 101" descr="Изображение 112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43" t="2237" r="23979" b="17728"/>
          <a:stretch>
            <a:fillRect/>
          </a:stretch>
        </p:blipFill>
        <p:spPr>
          <a:xfrm>
            <a:off x="4572000" y="3571876"/>
            <a:ext cx="155550" cy="214313"/>
          </a:xfrm>
          <a:prstGeom prst="rect">
            <a:avLst/>
          </a:prstGeom>
        </p:spPr>
      </p:pic>
      <p:pic>
        <p:nvPicPr>
          <p:cNvPr id="103" name="Рисунок 102" descr="Изображение 112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43" t="2237" r="23979" b="17728"/>
          <a:stretch>
            <a:fillRect/>
          </a:stretch>
        </p:blipFill>
        <p:spPr>
          <a:xfrm>
            <a:off x="4786314" y="3643314"/>
            <a:ext cx="155550" cy="214313"/>
          </a:xfrm>
          <a:prstGeom prst="rect">
            <a:avLst/>
          </a:prstGeom>
        </p:spPr>
      </p:pic>
      <p:pic>
        <p:nvPicPr>
          <p:cNvPr id="104" name="Рисунок 103" descr="Изображение 112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143" t="2237" r="23979" b="17728"/>
          <a:stretch>
            <a:fillRect/>
          </a:stretch>
        </p:blipFill>
        <p:spPr>
          <a:xfrm flipH="1">
            <a:off x="4143372" y="3714752"/>
            <a:ext cx="161924" cy="223095"/>
          </a:xfrm>
          <a:prstGeom prst="rect">
            <a:avLst/>
          </a:prstGeom>
        </p:spPr>
      </p:pic>
      <p:cxnSp>
        <p:nvCxnSpPr>
          <p:cNvPr id="51" name="Прямая со стрелкой 50"/>
          <p:cNvCxnSpPr/>
          <p:nvPr/>
        </p:nvCxnSpPr>
        <p:spPr>
          <a:xfrm>
            <a:off x="1214414" y="3714752"/>
            <a:ext cx="27860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10800000">
            <a:off x="5214942" y="3643314"/>
            <a:ext cx="271464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flipV="1">
            <a:off x="5072066" y="714356"/>
            <a:ext cx="2857520" cy="228601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 flipV="1">
            <a:off x="5143504" y="928670"/>
            <a:ext cx="2857520" cy="228601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857224" y="4071942"/>
            <a:ext cx="3214710" cy="214314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rot="5400000">
            <a:off x="3500827" y="1999843"/>
            <a:ext cx="185659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rot="5400000" flipH="1" flipV="1">
            <a:off x="3607984" y="4893082"/>
            <a:ext cx="1785950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47399E-6 L 0.91354 -6.4739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-7.22543E-6 L 0.91354 0.89132 " pathEditMode="relative" ptsTypes="AA">
                                      <p:cBhvr>
                                        <p:cTn id="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0.89132 L -0.00781 0.89132 " pathEditMode="relative" ptsTypes="AA">
                                      <p:cBhvr>
                                        <p:cTn id="1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89132 L -0.0158 -7.22543E-6 " pathEditMode="relative" ptsTypes="AA">
                                      <p:cBhvr>
                                        <p:cTn id="1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4971E-6 L 2.22222E-6 0.88092 " pathEditMode="relative" ptsTypes="AA">
                                      <p:cBhvr>
                                        <p:cTn id="1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89132 L 0.91354 0.90173 " pathEditMode="relative" ptsTypes="AA">
                                      <p:cBhvr>
                                        <p:cTn id="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0.89133 L 0.91354 -1.84971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-7.22543E-6 L 0.00018 -7.22543E-6 " pathEditMode="relative" ptsTypes="AA">
                                      <p:cBhvr>
                                        <p:cTn id="2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4971E-6 L 0.91354 0.88092 " pathEditMode="relative" ptsTypes="AA">
                                      <p:cBhvr>
                                        <p:cTn id="3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0.89132 L -0.00781 -7.22543E-6 " pathEditMode="relative" ptsTypes="AA">
                                      <p:cBhvr>
                                        <p:cTn id="3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-7.22543E-6 L -0.0158 0.88092 " pathEditMode="relative" ptsTypes="AA">
                                      <p:cBhvr>
                                        <p:cTn id="3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89133 L 0.89774 0.02081 " pathEditMode="relative" ptsTypes="AA">
                                      <p:cBhvr>
                                        <p:cTn id="3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0.89133 L -0.02361 -1.84971E-6 " pathEditMode="relative" ptsTypes="AA">
                                      <p:cBhvr>
                                        <p:cTn id="4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4971E-6 L 0.92916 0.89133 " pathEditMode="relative" ptsTypes="AA">
                                      <p:cBhvr>
                                        <p:cTn id="4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89133 L 0.90573 0.0104 " pathEditMode="relative" ptsTypes="AA">
                                      <p:cBhvr>
                                        <p:cTn id="4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354 -1.84971E-6 L 0.00018 0.87052 " pathEditMode="relative" ptsTypes="AA">
                                      <p:cBhvr>
                                        <p:cTn id="5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33 0.46566 L 0.4625 0.46566 " pathEditMode="relative" ptsTypes="AA">
                                      <p:cBhvr>
                                        <p:cTn id="5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0.46567 L 0.04514 0.46567 " pathEditMode="relative" ptsTypes="AA">
                                      <p:cBhvr>
                                        <p:cTn id="57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0.01456 L 0.4625 0.46566 " pathEditMode="relative" ptsTypes="AA">
                                      <p:cBhvr>
                                        <p:cTn id="6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0.46566 L 0.4625 0.0252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0347 0.46567 L 0.4625 0.46567 " pathEditMode="relative" ptsTypes="AA">
                                      <p:cBhvr>
                                        <p:cTn id="66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0.46566 L 0.90347 0.46566 " pathEditMode="relative" ptsTypes="AA">
                                      <p:cBhvr>
                                        <p:cTn id="6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0"/>
                            </p:stCondLst>
                            <p:childTnLst>
                              <p:par>
                                <p:cTn id="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25 0.86427 L 0.4625 0.46566 " pathEditMode="relative" ptsTypes="AA">
                                      <p:cBhvr>
                                        <p:cTn id="7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800" dirty="0" smtClean="0"/>
              <a:t>«Соберите </a:t>
            </a:r>
            <a:br>
              <a:rPr lang="ru-RU" sz="4800" dirty="0" smtClean="0"/>
            </a:br>
            <a:r>
              <a:rPr lang="ru-RU" sz="4800" dirty="0" smtClean="0"/>
              <a:t>картинки»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 </a:t>
            </a:r>
            <a:endParaRPr lang="ru-RU" sz="4800" dirty="0"/>
          </a:p>
        </p:txBody>
      </p:sp>
      <p:pic>
        <p:nvPicPr>
          <p:cNvPr id="5" name="Picture 11" descr="a33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28670"/>
            <a:ext cx="4718093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142844" y="142852"/>
            <a:ext cx="1714512" cy="1643074"/>
          </a:xfrm>
          <a:prstGeom prst="actionButtonHelp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142852"/>
            <a:ext cx="1714512" cy="164307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1285860"/>
            <a:ext cx="1785950" cy="17145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43768" y="3571876"/>
            <a:ext cx="1785918" cy="171451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929198"/>
            <a:ext cx="1771656" cy="17145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01-10.gif" descr="C:\Users\й123\Desktop\Картинки\Анимация\01-10.gif"/>
          <p:cNvPicPr>
            <a:picLocks noGrp="1" noChangeAspect="1"/>
          </p:cNvPicPr>
          <p:nvPr>
            <p:ph idx="1"/>
          </p:nvPr>
        </p:nvPicPr>
        <p:blipFill>
          <a:blip r:embed="rId3" r:link="rId4" cstate="print"/>
          <a:stretch>
            <a:fillRect/>
          </a:stretch>
        </p:blipFill>
        <p:spPr>
          <a:xfrm>
            <a:off x="4857752" y="642918"/>
            <a:ext cx="1537859" cy="704852"/>
          </a:xfrm>
        </p:spPr>
      </p:pic>
      <p:pic>
        <p:nvPicPr>
          <p:cNvPr id="17" name="31.gif" descr="C:\Users\й123\Desktop\Картинки\Анимация\31.gif"/>
          <p:cNvPicPr>
            <a:picLocks noChangeAspect="1"/>
          </p:cNvPicPr>
          <p:nvPr/>
        </p:nvPicPr>
        <p:blipFill>
          <a:blip r:embed="rId5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3786190"/>
            <a:ext cx="1117688" cy="1226352"/>
          </a:xfrm>
          <a:prstGeom prst="rect">
            <a:avLst/>
          </a:prstGeom>
        </p:spPr>
      </p:pic>
      <p:pic>
        <p:nvPicPr>
          <p:cNvPr id="19" name="10-12.gif" descr="C:\Users\й123\Desktop\Картинки\Анимация\10-12.gif"/>
          <p:cNvPicPr>
            <a:picLocks noChangeAspect="1"/>
          </p:cNvPicPr>
          <p:nvPr/>
        </p:nvPicPr>
        <p:blipFill>
          <a:blip r:embed="rId7" r:link="rId8" cstate="print"/>
          <a:stretch>
            <a:fillRect/>
          </a:stretch>
        </p:blipFill>
        <p:spPr>
          <a:xfrm>
            <a:off x="5000628" y="5357826"/>
            <a:ext cx="1214446" cy="1028561"/>
          </a:xfrm>
          <a:prstGeom prst="rect">
            <a:avLst/>
          </a:prstGeom>
        </p:spPr>
      </p:pic>
      <p:pic>
        <p:nvPicPr>
          <p:cNvPr id="1026" name="Picture 2" descr="C:\Users\й123\Desktop\лого. документы\анимации\bird10-8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8711" y="1643050"/>
            <a:ext cx="1582377" cy="119062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4283" y="428604"/>
            <a:ext cx="30718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«4 лишний»</a:t>
            </a:r>
            <a:endParaRPr lang="ru-RU" sz="4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5323 0.3594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00" y="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10" name="Image221.gif" descr="C:\Users\й123\Desktop\лого. документы\картинки1\Image221.gif"/>
          <p:cNvPicPr>
            <a:picLocks noGrp="1" noChangeAspect="1"/>
          </p:cNvPicPr>
          <p:nvPr>
            <p:ph idx="1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3786182" y="1714488"/>
            <a:ext cx="2690501" cy="3903864"/>
          </a:xfrm>
        </p:spPr>
      </p:pic>
      <p:pic>
        <p:nvPicPr>
          <p:cNvPr id="13" name="Image676.gif" descr="C:\Users\й123\Desktop\лого. документы\картинки1\Image676.gif"/>
          <p:cNvPicPr>
            <a:picLocks noChangeAspect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14546" y="2857496"/>
            <a:ext cx="3571868" cy="3323193"/>
          </a:xfrm>
          <a:prstGeom prst="rect">
            <a:avLst/>
          </a:prstGeom>
        </p:spPr>
      </p:pic>
      <p:pic>
        <p:nvPicPr>
          <p:cNvPr id="14" name="Image1007.gif" descr="C:\Users\й123\Desktop\лого. документы\картинки1\Image1007.gif"/>
          <p:cNvPicPr>
            <a:picLocks noChangeAspect="1"/>
          </p:cNvPicPr>
          <p:nvPr/>
        </p:nvPicPr>
        <p:blipFill>
          <a:blip r:embed="rId6" r:link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71802" y="785794"/>
            <a:ext cx="4500594" cy="557214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56 -0.00301 L 0.27743 -0.21296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18519E-6 L -0.22048 -0.43056 " pathEditMode="relative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7.40741E-7 L -0.05504 -0.03148 " pathEditMode="relative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  <a:solidFill>
            <a:srgbClr val="00B0F0"/>
          </a:solidFill>
        </p:spPr>
        <p:txBody>
          <a:bodyPr/>
          <a:lstStyle/>
          <a:p>
            <a:endParaRPr lang="ru-RU" dirty="0" smtClean="0"/>
          </a:p>
        </p:txBody>
      </p:sp>
      <p:pic>
        <p:nvPicPr>
          <p:cNvPr id="6" name="a10[1].gif" descr="C:\Users\й123\Desktop\Картинки\Анимация\a10[1].gif"/>
          <p:cNvPicPr>
            <a:picLocks noGrp="1" noChangeAspect="1"/>
          </p:cNvPicPr>
          <p:nvPr>
            <p:ph idx="1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0" y="4524399"/>
            <a:ext cx="2757576" cy="2333601"/>
          </a:xfrm>
        </p:spPr>
      </p:pic>
      <p:pic>
        <p:nvPicPr>
          <p:cNvPr id="8" name="Picture 15" descr="a44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2925" y="2521762"/>
            <a:ext cx="3616828" cy="292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23557" name="Рисунок 10" descr="15-8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301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7" descr="a4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01" y="3985100"/>
            <a:ext cx="2857500" cy="2872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harmed-snake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7686" y="5000636"/>
            <a:ext cx="952500" cy="16859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70C0"/>
          </a:solidFill>
        </p:spPr>
        <p:txBody>
          <a:bodyPr>
            <a:prstTxWarp prst="textArchUpPour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FF00"/>
                </a:solidFill>
              </a:rPr>
              <a:t>П</a:t>
            </a:r>
            <a:r>
              <a:rPr lang="ru-RU" dirty="0" smtClean="0">
                <a:solidFill>
                  <a:srgbClr val="00FFFF"/>
                </a:solidFill>
              </a:rPr>
              <a:t>А</a:t>
            </a:r>
            <a:r>
              <a:rPr lang="ru-RU" dirty="0" smtClean="0">
                <a:solidFill>
                  <a:srgbClr val="00660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ru-RU" dirty="0" smtClean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rgbClr val="FFFF00"/>
                </a:solidFill>
              </a:rPr>
              <a:t>О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Изображение 10907.jpg" descr="C:\Users\й123\Desktop\Картинки\разобрать картинки\музыка\Изображение 10907.jpg"/>
          <p:cNvPicPr>
            <a:picLocks noGrp="1" noChangeAspect="1"/>
          </p:cNvPicPr>
          <p:nvPr>
            <p:ph idx="1"/>
          </p:nvPr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4333875"/>
            <a:ext cx="4667250" cy="2524125"/>
          </a:xfrm>
        </p:spPr>
      </p:pic>
      <p:pic>
        <p:nvPicPr>
          <p:cNvPr id="6" name="11-4.gif" descr="C:\Users\й123\Desktop\Картинки\Анимация\11-4.gif"/>
          <p:cNvPicPr>
            <a:picLocks noChangeAspect="1"/>
          </p:cNvPicPr>
          <p:nvPr/>
        </p:nvPicPr>
        <p:blipFill>
          <a:blip r:embed="rId6" r:link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96398" y="2428868"/>
            <a:ext cx="1318544" cy="699228"/>
          </a:xfrm>
          <a:prstGeom prst="rect">
            <a:avLst/>
          </a:prstGeom>
        </p:spPr>
      </p:pic>
      <p:sp>
        <p:nvSpPr>
          <p:cNvPr id="7" name="Улыбающееся лицо 6"/>
          <p:cNvSpPr/>
          <p:nvPr/>
        </p:nvSpPr>
        <p:spPr>
          <a:xfrm>
            <a:off x="2214546" y="3143248"/>
            <a:ext cx="1285884" cy="1271590"/>
          </a:xfrm>
          <a:prstGeom prst="smileyFac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214282" y="5143512"/>
            <a:ext cx="1285884" cy="1271590"/>
          </a:xfrm>
          <a:prstGeom prst="smileyFace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7500958" y="5143512"/>
            <a:ext cx="1219200" cy="1219200"/>
          </a:xfrm>
          <a:prstGeom prst="smileyFace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7" idx="6"/>
          </p:cNvCxnSpPr>
          <p:nvPr/>
        </p:nvCxnSpPr>
        <p:spPr>
          <a:xfrm>
            <a:off x="3500430" y="3779043"/>
            <a:ext cx="142876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71538" y="6357958"/>
            <a:ext cx="142876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00166" y="5857892"/>
            <a:ext cx="142876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000364" y="4357694"/>
            <a:ext cx="142876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286776" y="6357958"/>
            <a:ext cx="142876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715404" y="5857892"/>
            <a:ext cx="142876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2"/>
          </p:cNvCxnSpPr>
          <p:nvPr/>
        </p:nvCxnSpPr>
        <p:spPr>
          <a:xfrm rot="10800000" flipV="1">
            <a:off x="2000232" y="3779042"/>
            <a:ext cx="214314" cy="22146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2"/>
          </p:cNvCxnSpPr>
          <p:nvPr/>
        </p:nvCxnSpPr>
        <p:spPr>
          <a:xfrm rot="10800000" flipV="1">
            <a:off x="7358082" y="5753112"/>
            <a:ext cx="142876" cy="2476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8" idx="2"/>
          </p:cNvCxnSpPr>
          <p:nvPr/>
        </p:nvCxnSpPr>
        <p:spPr>
          <a:xfrm rot="10800000" flipV="1">
            <a:off x="0" y="5779306"/>
            <a:ext cx="214282" cy="29289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2393141" y="4393413"/>
            <a:ext cx="214314" cy="1428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7822429" y="6393677"/>
            <a:ext cx="214314" cy="1428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35753" y="6393677"/>
            <a:ext cx="214314" cy="1428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 flipV="1">
            <a:off x="285720" y="6500834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V="1">
            <a:off x="2214546" y="450057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 flipV="1">
            <a:off x="3071802" y="4500570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flipV="1">
            <a:off x="7572396" y="6500834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flipV="1">
            <a:off x="8358214" y="6500834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flipV="1">
            <a:off x="1142976" y="6500834"/>
            <a:ext cx="285752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1643042" y="6143644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286644" y="592933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8786842" y="6072206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928794" y="3929066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643306" y="407194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flipH="1">
            <a:off x="0" y="6000768"/>
            <a:ext cx="152400" cy="1333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2786050" y="3857628"/>
            <a:ext cx="1428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85786" y="5857892"/>
            <a:ext cx="1428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8072462" y="5857892"/>
            <a:ext cx="1428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Ulybka.midi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429652" y="307181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528 -0.24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528 -0.24167 L 0.25191 0.02083 " pathEditMode="relative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0.02084 L 0.45 -0.127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3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73869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43446"/>
          </a:xfrm>
          <a:solidFill>
            <a:srgbClr val="00B0F0"/>
          </a:solidFill>
          <a:ln>
            <a:solidFill>
              <a:srgbClr val="0070C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</p:spPr>
        <p:txBody>
          <a:bodyPr>
            <a:prstTxWarp prst="textDeflate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К</a:t>
            </a:r>
            <a:r>
              <a:rPr lang="ru-RU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О</a:t>
            </a:r>
            <a:r>
              <a:rPr lang="ru-RU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</a:t>
            </a:r>
            <a:r>
              <a:rPr lang="ru-RU" dirty="0" smtClean="0">
                <a:solidFill>
                  <a:srgbClr val="008E4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Е</a:t>
            </a:r>
            <a:r>
              <a:rPr lang="ru-RU" dirty="0" smtClean="0"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Ц</a:t>
            </a:r>
            <a:endParaRPr lang="ru-RU" dirty="0"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11" descr="a33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71480"/>
            <a:ext cx="378621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38.gif" descr="C:\Users\й123\Desktop\Картинки\Анимация\38.gif"/>
          <p:cNvPicPr>
            <a:picLocks noChangeAspect="1"/>
          </p:cNvPicPr>
          <p:nvPr/>
        </p:nvPicPr>
        <p:blipFill>
          <a:blip r:embed="rId3" r:link="rId4" cstate="print"/>
          <a:stretch>
            <a:fillRect/>
          </a:stretch>
        </p:blipFill>
        <p:spPr>
          <a:xfrm>
            <a:off x="7286644" y="4286256"/>
            <a:ext cx="1443040" cy="1582280"/>
          </a:xfrm>
          <a:prstGeom prst="rect">
            <a:avLst/>
          </a:prstGeom>
        </p:spPr>
      </p:pic>
      <p:pic>
        <p:nvPicPr>
          <p:cNvPr id="6" name="a10[1].gif" descr="C:\Users\й123\Desktop\Картинки\Анимация\a10[1].gif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571472" y="4429132"/>
            <a:ext cx="1285876" cy="1285876"/>
          </a:xfrm>
          <a:prstGeom prst="smileyFace">
            <a:avLst/>
          </a:prstGeom>
        </p:spPr>
      </p:pic>
      <p:sp>
        <p:nvSpPr>
          <p:cNvPr id="7" name="Улыбающееся лицо 6"/>
          <p:cNvSpPr/>
          <p:nvPr/>
        </p:nvSpPr>
        <p:spPr>
          <a:xfrm>
            <a:off x="3000364" y="5500702"/>
            <a:ext cx="914400" cy="914400"/>
          </a:xfrm>
          <a:prstGeom prst="smileyFace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3929058" y="5572140"/>
            <a:ext cx="914400" cy="914400"/>
          </a:xfrm>
          <a:prstGeom prst="smileyFac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4857752" y="5500702"/>
            <a:ext cx="914400" cy="914400"/>
          </a:xfrm>
          <a:prstGeom prst="smileyFac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6"/>
          </p:cNvCxnSpPr>
          <p:nvPr/>
        </p:nvCxnSpPr>
        <p:spPr>
          <a:xfrm>
            <a:off x="5772152" y="5957902"/>
            <a:ext cx="157170" cy="18574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286380" y="6500834"/>
            <a:ext cx="214314" cy="714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500430" y="6500834"/>
            <a:ext cx="214314" cy="714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4357686" y="6572272"/>
            <a:ext cx="214314" cy="7143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2"/>
          </p:cNvCxnSpPr>
          <p:nvPr/>
        </p:nvCxnSpPr>
        <p:spPr>
          <a:xfrm rot="10800000" flipV="1">
            <a:off x="2857488" y="5957902"/>
            <a:ext cx="142876" cy="2571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5000628" y="6357958"/>
            <a:ext cx="142876" cy="2571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4071934" y="6429396"/>
            <a:ext cx="142876" cy="2571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3214678" y="6429396"/>
            <a:ext cx="142876" cy="25718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5929322" y="6000768"/>
            <a:ext cx="142876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2714612" y="6072206"/>
            <a:ext cx="142876" cy="1428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000760" y="5929330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143240" y="657227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643306" y="657227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643174" y="600076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4000496" y="657227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429124" y="657227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429256" y="6572272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428992" y="6072206"/>
            <a:ext cx="1428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286380" y="6072206"/>
            <a:ext cx="1428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357686" y="6143644"/>
            <a:ext cx="14287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 flipH="1" flipV="1">
            <a:off x="4857752" y="6572272"/>
            <a:ext cx="142876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786182" y="528638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929190" y="5286388"/>
            <a:ext cx="142876" cy="1428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3886200" y="5388429"/>
            <a:ext cx="179614" cy="457200"/>
          </a:xfrm>
          <a:custGeom>
            <a:avLst/>
            <a:gdLst>
              <a:gd name="connsiteX0" fmla="*/ 32657 w 179614"/>
              <a:gd name="connsiteY0" fmla="*/ 457200 h 457200"/>
              <a:gd name="connsiteX1" fmla="*/ 179614 w 179614"/>
              <a:gd name="connsiteY1" fmla="*/ 195942 h 457200"/>
              <a:gd name="connsiteX2" fmla="*/ 179614 w 179614"/>
              <a:gd name="connsiteY2" fmla="*/ 195942 h 457200"/>
              <a:gd name="connsiteX3" fmla="*/ 179614 w 179614"/>
              <a:gd name="connsiteY3" fmla="*/ 195942 h 457200"/>
              <a:gd name="connsiteX4" fmla="*/ 0 w 179614"/>
              <a:gd name="connsiteY4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14" h="457200">
                <a:moveTo>
                  <a:pt x="32657" y="457200"/>
                </a:moveTo>
                <a:lnTo>
                  <a:pt x="179614" y="195942"/>
                </a:lnTo>
                <a:lnTo>
                  <a:pt x="179614" y="195942"/>
                </a:lnTo>
                <a:lnTo>
                  <a:pt x="179614" y="195942"/>
                </a:lnTo>
                <a:lnTo>
                  <a:pt x="0" y="0"/>
                </a:ln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784271" y="5388429"/>
            <a:ext cx="163286" cy="440871"/>
          </a:xfrm>
          <a:custGeom>
            <a:avLst/>
            <a:gdLst>
              <a:gd name="connsiteX0" fmla="*/ 81643 w 163286"/>
              <a:gd name="connsiteY0" fmla="*/ 440871 h 440871"/>
              <a:gd name="connsiteX1" fmla="*/ 0 w 163286"/>
              <a:gd name="connsiteY1" fmla="*/ 212271 h 440871"/>
              <a:gd name="connsiteX2" fmla="*/ 0 w 163286"/>
              <a:gd name="connsiteY2" fmla="*/ 212271 h 440871"/>
              <a:gd name="connsiteX3" fmla="*/ 0 w 163286"/>
              <a:gd name="connsiteY3" fmla="*/ 212271 h 440871"/>
              <a:gd name="connsiteX4" fmla="*/ 0 w 163286"/>
              <a:gd name="connsiteY4" fmla="*/ 212271 h 440871"/>
              <a:gd name="connsiteX5" fmla="*/ 163286 w 163286"/>
              <a:gd name="connsiteY5" fmla="*/ 0 h 4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286" h="440871">
                <a:moveTo>
                  <a:pt x="81643" y="440871"/>
                </a:moveTo>
                <a:lnTo>
                  <a:pt x="0" y="212271"/>
                </a:lnTo>
                <a:lnTo>
                  <a:pt x="0" y="212271"/>
                </a:lnTo>
                <a:lnTo>
                  <a:pt x="0" y="212271"/>
                </a:lnTo>
                <a:lnTo>
                  <a:pt x="0" y="212271"/>
                </a:lnTo>
                <a:lnTo>
                  <a:pt x="163286" y="0"/>
                </a:lnTo>
              </a:path>
            </a:pathLst>
          </a:cu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7181</TotalTime>
  <Words>9</Words>
  <Application>Microsoft Office PowerPoint</Application>
  <PresentationFormat>Экран (4:3)</PresentationFormat>
  <Paragraphs>5</Paragraphs>
  <Slides>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«Соберите  картинки»   </vt:lpstr>
      <vt:lpstr>Презентация PowerPoint</vt:lpstr>
      <vt:lpstr>Презентация PowerPoint</vt:lpstr>
      <vt:lpstr>СПАСИБО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занятие.  Звуки (с,с) и буква с.</dc:title>
  <dc:creator>й123</dc:creator>
  <cp:lastModifiedBy>User</cp:lastModifiedBy>
  <cp:revision>330</cp:revision>
  <dcterms:created xsi:type="dcterms:W3CDTF">2009-06-14T09:34:43Z</dcterms:created>
  <dcterms:modified xsi:type="dcterms:W3CDTF">2013-04-08T18:59:39Z</dcterms:modified>
</cp:coreProperties>
</file>