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8" r:id="rId3"/>
    <p:sldId id="257" r:id="rId4"/>
    <p:sldId id="260" r:id="rId5"/>
    <p:sldId id="262" r:id="rId6"/>
    <p:sldId id="261" r:id="rId7"/>
    <p:sldId id="265" r:id="rId8"/>
    <p:sldId id="266" r:id="rId9"/>
    <p:sldId id="263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1DF7B-EE46-4F58-BE5D-3036FBB66628}" type="datetimeFigureOut">
              <a:rPr lang="ru-RU" smtClean="0"/>
              <a:t>05.08.2014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0BED8-90CE-4801-8D18-9117B1F78B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0BED8-90CE-4801-8D18-9117B1F78BED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05.08.2014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1.jpeg"/><Relationship Id="rId7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Мои документы\MH90043618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0"/>
            <a:ext cx="1595427" cy="1143008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2643174" y="0"/>
            <a:ext cx="6167459" cy="1143008"/>
            <a:chOff x="1000100" y="142852"/>
            <a:chExt cx="6167459" cy="1143008"/>
          </a:xfrm>
        </p:grpSpPr>
        <p:pic>
          <p:nvPicPr>
            <p:cNvPr id="8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00100" y="142852"/>
              <a:ext cx="3095625" cy="1143008"/>
            </a:xfrm>
            <a:prstGeom prst="rect">
              <a:avLst/>
            </a:prstGeom>
            <a:noFill/>
          </p:spPr>
        </p:pic>
        <p:pic>
          <p:nvPicPr>
            <p:cNvPr id="9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71934" y="142852"/>
              <a:ext cx="3095625" cy="1143008"/>
            </a:xfrm>
            <a:prstGeom prst="rect">
              <a:avLst/>
            </a:prstGeom>
            <a:noFill/>
          </p:spPr>
        </p:pic>
      </p:grpSp>
      <p:sp>
        <p:nvSpPr>
          <p:cNvPr id="11" name="Прямоугольник 10"/>
          <p:cNvSpPr/>
          <p:nvPr/>
        </p:nvSpPr>
        <p:spPr>
          <a:xfrm>
            <a:off x="1000100" y="1571612"/>
            <a:ext cx="81439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«Пасхальный зайчик из лоскутков»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4" name="Picture 5" descr="2503201127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0496" y="3857628"/>
            <a:ext cx="1771650" cy="2314575"/>
          </a:xfrm>
          <a:prstGeom prst="rect">
            <a:avLst/>
          </a:prstGeom>
          <a:noFill/>
          <a:ln w="38100" cmpd="sng">
            <a:solidFill>
              <a:srgbClr val="008000"/>
            </a:solidFill>
            <a:miter lim="800000"/>
            <a:headEnd/>
            <a:tailEnd/>
          </a:ln>
        </p:spPr>
      </p:pic>
      <p:grpSp>
        <p:nvGrpSpPr>
          <p:cNvPr id="18" name="Группа 17"/>
          <p:cNvGrpSpPr/>
          <p:nvPr/>
        </p:nvGrpSpPr>
        <p:grpSpPr>
          <a:xfrm>
            <a:off x="1814493" y="3500438"/>
            <a:ext cx="6225273" cy="2948008"/>
            <a:chOff x="1814493" y="3500438"/>
            <a:chExt cx="6225273" cy="2948008"/>
          </a:xfrm>
        </p:grpSpPr>
        <p:pic>
          <p:nvPicPr>
            <p:cNvPr id="16" name="Picture 2" descr="C:\Documents and Settings\Admin\Мои документы\MH900280325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814493" y="3519488"/>
              <a:ext cx="2318712" cy="2928958"/>
            </a:xfrm>
            <a:prstGeom prst="rect">
              <a:avLst/>
            </a:prstGeom>
            <a:noFill/>
          </p:spPr>
        </p:pic>
        <p:pic>
          <p:nvPicPr>
            <p:cNvPr id="17" name="Picture 2" descr="C:\Documents and Settings\Admin\Мои документы\MH900280325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43570" y="3500438"/>
              <a:ext cx="2396196" cy="2928958"/>
            </a:xfrm>
            <a:prstGeom prst="rect">
              <a:avLst/>
            </a:prstGeom>
            <a:noFill/>
          </p:spPr>
        </p:pic>
      </p:grpSp>
      <p:pic>
        <p:nvPicPr>
          <p:cNvPr id="19" name="Picture 3" descr="C:\Documents and Settings\Admin\Мои документы\MH900435755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42846" flipH="1">
            <a:off x="267343" y="5724362"/>
            <a:ext cx="531027" cy="695088"/>
          </a:xfrm>
          <a:prstGeom prst="rect">
            <a:avLst/>
          </a:prstGeom>
          <a:noFill/>
        </p:spPr>
      </p:pic>
      <p:pic>
        <p:nvPicPr>
          <p:cNvPr id="20" name="Picture 3" descr="C:\Documents and Settings\Admin\Мои документы\MH900435755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904916" flipH="1">
            <a:off x="267342" y="4081288"/>
            <a:ext cx="531027" cy="695088"/>
          </a:xfrm>
          <a:prstGeom prst="rect">
            <a:avLst/>
          </a:prstGeom>
          <a:noFill/>
        </p:spPr>
      </p:pic>
      <p:pic>
        <p:nvPicPr>
          <p:cNvPr id="21" name="Picture 3" descr="C:\Documents and Settings\Admin\Мои документы\MH900435755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42846" flipH="1">
            <a:off x="410219" y="2366776"/>
            <a:ext cx="531027" cy="695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1000100" y="142852"/>
            <a:ext cx="6167459" cy="1143008"/>
            <a:chOff x="1000100" y="142852"/>
            <a:chExt cx="6167459" cy="1143008"/>
          </a:xfrm>
        </p:grpSpPr>
        <p:pic>
          <p:nvPicPr>
            <p:cNvPr id="3074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00100" y="142852"/>
              <a:ext cx="3095625" cy="1143008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71934" y="142852"/>
              <a:ext cx="3095625" cy="1143008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68" y="142852"/>
            <a:ext cx="1643074" cy="1143008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42918"/>
            <a:ext cx="7795660" cy="11430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</a:bodyPr>
          <a:lstStyle/>
          <a:p>
            <a:pPr marL="457200" indent="-457200" algn="ctr"/>
            <a:endParaRPr lang="ru-RU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457200" indent="-457200"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Пасхальные зайчики моих коллег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Admin\Мои документы\на конкурс Пасхальный звон\28032011298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</a:blip>
          <a:srcRect/>
          <a:stretch>
            <a:fillRect/>
          </a:stretch>
        </p:blipFill>
        <p:spPr bwMode="auto">
          <a:xfrm>
            <a:off x="5786446" y="2000240"/>
            <a:ext cx="2786082" cy="208956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027" name="Picture 3" descr="C:\Documents and Settings\Admin\Мои документы\на конкурс Пасхальный звон\28032011309.jpg"/>
          <p:cNvPicPr>
            <a:picLocks noChangeAspect="1" noChangeArrowheads="1"/>
          </p:cNvPicPr>
          <p:nvPr/>
        </p:nvPicPr>
        <p:blipFill>
          <a:blip r:embed="rId5" cstate="email">
            <a:lum bright="10000"/>
          </a:blip>
          <a:srcRect/>
          <a:stretch>
            <a:fillRect/>
          </a:stretch>
        </p:blipFill>
        <p:spPr bwMode="auto">
          <a:xfrm>
            <a:off x="1071538" y="2000240"/>
            <a:ext cx="2786082" cy="2089562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028" name="Picture 4" descr="C:\Documents and Settings\Admin\Мои документы\на конкурс Пасхальный звон\2803201131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00760" y="4429132"/>
            <a:ext cx="2786082" cy="2131269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029" name="Picture 5" descr="C:\Documents and Settings\Admin\Мои документы\на конкурс Пасхальный звон\28032011310.jpg"/>
          <p:cNvPicPr>
            <a:picLocks noChangeAspect="1" noChangeArrowheads="1"/>
          </p:cNvPicPr>
          <p:nvPr/>
        </p:nvPicPr>
        <p:blipFill>
          <a:blip r:embed="rId7" cstate="email">
            <a:lum bright="10000"/>
          </a:blip>
          <a:srcRect/>
          <a:stretch>
            <a:fillRect/>
          </a:stretch>
        </p:blipFill>
        <p:spPr bwMode="auto">
          <a:xfrm>
            <a:off x="1071538" y="4357694"/>
            <a:ext cx="2762269" cy="2071702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030" name="Picture 6" descr="C:\Documents and Settings\Admin\Мои документы\на конкурс Пасхальный звон\2803201131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00430" y="3071810"/>
            <a:ext cx="2714644" cy="24540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1000100" y="0"/>
            <a:ext cx="6238897" cy="1214446"/>
            <a:chOff x="1000100" y="0"/>
            <a:chExt cx="6238897" cy="1214446"/>
          </a:xfrm>
        </p:grpSpPr>
        <p:pic>
          <p:nvPicPr>
            <p:cNvPr id="1026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00100" y="0"/>
              <a:ext cx="3143272" cy="1214446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43372" y="0"/>
              <a:ext cx="3095625" cy="1214446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15206" y="0"/>
            <a:ext cx="1928794" cy="1214446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5" name="Группа 18"/>
          <p:cNvGrpSpPr/>
          <p:nvPr/>
        </p:nvGrpSpPr>
        <p:grpSpPr>
          <a:xfrm>
            <a:off x="122874" y="2652528"/>
            <a:ext cx="746934" cy="3624046"/>
            <a:chOff x="122874" y="2652528"/>
            <a:chExt cx="746934" cy="3624046"/>
          </a:xfrm>
        </p:grpSpPr>
        <p:pic>
          <p:nvPicPr>
            <p:cNvPr id="20" name="Picture 3" descr="C:\Documents and Settings\Admin\Мои документы\MH900435755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42846" flipH="1">
              <a:off x="267342" y="5581486"/>
              <a:ext cx="531027" cy="695088"/>
            </a:xfrm>
            <a:prstGeom prst="rect">
              <a:avLst/>
            </a:prstGeom>
            <a:noFill/>
          </p:spPr>
        </p:pic>
        <p:pic>
          <p:nvPicPr>
            <p:cNvPr id="21" name="Picture 3" descr="C:\Documents and Settings\Admin\Мои документы\MH900435755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085159" flipH="1">
              <a:off x="122874" y="4009115"/>
              <a:ext cx="531027" cy="695088"/>
            </a:xfrm>
            <a:prstGeom prst="rect">
              <a:avLst/>
            </a:prstGeom>
            <a:noFill/>
          </p:spPr>
        </p:pic>
        <p:pic>
          <p:nvPicPr>
            <p:cNvPr id="22" name="Picture 3" descr="C:\Documents and Settings\Admin\Мои документы\MH900435755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42846" flipH="1">
              <a:off x="338781" y="2652528"/>
              <a:ext cx="531027" cy="695088"/>
            </a:xfrm>
            <a:prstGeom prst="rect">
              <a:avLst/>
            </a:prstGeom>
            <a:noFill/>
          </p:spPr>
        </p:pic>
      </p:grpSp>
      <p:sp>
        <p:nvSpPr>
          <p:cNvPr id="19" name="Прямоугольник 18"/>
          <p:cNvSpPr/>
          <p:nvPr/>
        </p:nvSpPr>
        <p:spPr>
          <a:xfrm>
            <a:off x="2357422" y="2285992"/>
            <a:ext cx="5531643" cy="10156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/>
            <a:r>
              <a:rPr lang="ru-RU" sz="3200" b="1" dirty="0" smtClean="0">
                <a:ln/>
                <a:solidFill>
                  <a:schemeClr val="accent3"/>
                </a:solidFill>
              </a:rPr>
              <a:t>Вот такие зайчики получились у ребят,</a:t>
            </a:r>
          </a:p>
          <a:p>
            <a:pPr marL="457200" indent="-457200" algn="ctr"/>
            <a:r>
              <a:rPr lang="ru-RU" sz="3200" b="1" dirty="0" smtClean="0">
                <a:ln/>
                <a:solidFill>
                  <a:schemeClr val="accent3"/>
                </a:solidFill>
              </a:rPr>
              <a:t> когда мы делали славянскую игрушку – оберег</a:t>
            </a:r>
          </a:p>
          <a:p>
            <a:pPr marL="457200" indent="-457200" algn="ctr"/>
            <a:r>
              <a:rPr lang="ru-RU" sz="3200" b="1" dirty="0" smtClean="0">
                <a:ln/>
                <a:solidFill>
                  <a:schemeClr val="accent3"/>
                </a:solidFill>
              </a:rPr>
              <a:t>«Зайчик на пальчик»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15" name="Picture 3" descr="F:\Новая папка\2801201114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0" y="2714620"/>
            <a:ext cx="3201925" cy="3214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000100" y="0"/>
            <a:ext cx="6238897" cy="1214446"/>
            <a:chOff x="1000100" y="0"/>
            <a:chExt cx="6238897" cy="1214446"/>
          </a:xfrm>
        </p:grpSpPr>
        <p:pic>
          <p:nvPicPr>
            <p:cNvPr id="1026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00100" y="0"/>
              <a:ext cx="3143272" cy="1214446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43372" y="0"/>
              <a:ext cx="3095625" cy="1214446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15206" y="0"/>
            <a:ext cx="1928794" cy="1214446"/>
          </a:xfrm>
          <a:prstGeom prst="rect">
            <a:avLst/>
          </a:prstGeom>
          <a:noFill/>
        </p:spPr>
      </p:pic>
      <p:pic>
        <p:nvPicPr>
          <p:cNvPr id="1027" name="Picture 3" descr="2503201125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298" y="1928802"/>
            <a:ext cx="4973418" cy="360522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622610" y="1101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4720" y="1142984"/>
            <a:ext cx="82827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lvl="1" indent="-457200"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Б</a:t>
            </a:r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ерём мягкий, хлопчатобумажный лоскут, размером 30 × 15 см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" name="Picture 3" descr="C:\Documents and Settings\Admin\Мои документы\MH900435755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54639" flipH="1">
            <a:off x="255335" y="1146546"/>
            <a:ext cx="531027" cy="695088"/>
          </a:xfrm>
          <a:prstGeom prst="rect">
            <a:avLst/>
          </a:prstGeom>
          <a:noFill/>
        </p:spPr>
      </p:pic>
      <p:grpSp>
        <p:nvGrpSpPr>
          <p:cNvPr id="17" name="Группа 16"/>
          <p:cNvGrpSpPr/>
          <p:nvPr/>
        </p:nvGrpSpPr>
        <p:grpSpPr>
          <a:xfrm>
            <a:off x="122874" y="2652528"/>
            <a:ext cx="746934" cy="3624046"/>
            <a:chOff x="122874" y="2652528"/>
            <a:chExt cx="746934" cy="3624046"/>
          </a:xfrm>
        </p:grpSpPr>
        <p:pic>
          <p:nvPicPr>
            <p:cNvPr id="7" name="Picture 3" descr="C:\Documents and Settings\Admin\Мои документы\MH900435755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42846" flipH="1">
              <a:off x="267342" y="5581486"/>
              <a:ext cx="531027" cy="695088"/>
            </a:xfrm>
            <a:prstGeom prst="rect">
              <a:avLst/>
            </a:prstGeom>
            <a:noFill/>
          </p:spPr>
        </p:pic>
        <p:pic>
          <p:nvPicPr>
            <p:cNvPr id="14" name="Picture 3" descr="C:\Documents and Settings\Admin\Мои документы\MH900435755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085159" flipH="1">
              <a:off x="122874" y="4009115"/>
              <a:ext cx="531027" cy="695088"/>
            </a:xfrm>
            <a:prstGeom prst="rect">
              <a:avLst/>
            </a:prstGeom>
            <a:noFill/>
          </p:spPr>
        </p:pic>
        <p:pic>
          <p:nvPicPr>
            <p:cNvPr id="15" name="Picture 3" descr="C:\Documents and Settings\Admin\Мои документы\MH900435755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42846" flipH="1">
              <a:off x="338781" y="2652528"/>
              <a:ext cx="531027" cy="69508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00100" y="142852"/>
            <a:ext cx="6167459" cy="1143008"/>
            <a:chOff x="1000100" y="142852"/>
            <a:chExt cx="6167459" cy="1143008"/>
          </a:xfrm>
        </p:grpSpPr>
        <p:pic>
          <p:nvPicPr>
            <p:cNvPr id="3074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00100" y="142852"/>
              <a:ext cx="3095625" cy="1143008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71934" y="142852"/>
              <a:ext cx="3095625" cy="1143008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768" y="142852"/>
            <a:ext cx="1643074" cy="1143008"/>
          </a:xfrm>
          <a:prstGeom prst="rect">
            <a:avLst/>
          </a:prstGeom>
          <a:noFill/>
        </p:spPr>
      </p:pic>
      <p:pic>
        <p:nvPicPr>
          <p:cNvPr id="3075" name="Picture 3" descr="2503201125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42976" y="2357430"/>
            <a:ext cx="3813735" cy="278608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1357298"/>
            <a:ext cx="40759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 Согнём лоскут вдоль пополам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57620" y="5500702"/>
            <a:ext cx="48344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 Для ушек сверху сгиб уберём  внутрь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" name="Picture 1" descr="2503201126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3504" y="2357430"/>
            <a:ext cx="3714776" cy="278608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1000100" y="142852"/>
            <a:ext cx="6167459" cy="1143008"/>
            <a:chOff x="1000100" y="142852"/>
            <a:chExt cx="6167459" cy="1143008"/>
          </a:xfrm>
        </p:grpSpPr>
        <p:pic>
          <p:nvPicPr>
            <p:cNvPr id="3074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00100" y="142852"/>
              <a:ext cx="3095625" cy="1143008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71934" y="142852"/>
              <a:ext cx="3095625" cy="1143008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68" y="142852"/>
            <a:ext cx="1643074" cy="1143008"/>
          </a:xfrm>
          <a:prstGeom prst="rect">
            <a:avLst/>
          </a:prstGeom>
          <a:noFill/>
        </p:spPr>
      </p:pic>
      <p:pic>
        <p:nvPicPr>
          <p:cNvPr id="4097" name="Picture 1" descr="2503201126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14546" y="2143116"/>
            <a:ext cx="5757408" cy="419464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1428736"/>
            <a:ext cx="56539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>
              <a:buAutoNum type="arabicPeriod" startAt="4"/>
            </a:pPr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Фиксируем  ниткой.   Нитку не отрывать, </a:t>
            </a:r>
          </a:p>
          <a:p>
            <a:pPr marL="457200" indent="-457200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каждую обвязку лучше закончить узелком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1000100" y="0"/>
            <a:ext cx="6238897" cy="1214446"/>
            <a:chOff x="1000100" y="0"/>
            <a:chExt cx="6238897" cy="1214446"/>
          </a:xfrm>
        </p:grpSpPr>
        <p:pic>
          <p:nvPicPr>
            <p:cNvPr id="1026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00100" y="0"/>
              <a:ext cx="3143272" cy="1214446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43372" y="0"/>
              <a:ext cx="3095625" cy="1214446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15206" y="0"/>
            <a:ext cx="1928794" cy="1214446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" name="Picture 4" descr="2503201126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2975" y="2643182"/>
            <a:ext cx="3903632" cy="292895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" name="Picture 3" descr="2503201126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57818" y="2643182"/>
            <a:ext cx="3433444" cy="292895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914038" y="1285860"/>
            <a:ext cx="822996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</a:t>
            </a:r>
            <a:r>
              <a:rPr kumimoji="0" lang="ru-RU" sz="2000" b="1" i="0" u="none" strike="noStrike" cap="none" spc="0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Берём  кусочек ваты,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синтепона </a:t>
            </a:r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любого мягкого наполнителя </a:t>
            </a:r>
          </a:p>
          <a:p>
            <a:pPr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помещаем под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ушками </a:t>
            </a:r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 перевязываем  ниткой.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1000100" y="142852"/>
            <a:ext cx="6167459" cy="1143008"/>
            <a:chOff x="1000100" y="142852"/>
            <a:chExt cx="6167459" cy="1143008"/>
          </a:xfrm>
        </p:grpSpPr>
        <p:pic>
          <p:nvPicPr>
            <p:cNvPr id="3074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00100" y="142852"/>
              <a:ext cx="3095625" cy="1143008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71934" y="142852"/>
              <a:ext cx="3095625" cy="1143008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68" y="142852"/>
            <a:ext cx="1643074" cy="1143008"/>
          </a:xfrm>
          <a:prstGeom prst="rect">
            <a:avLst/>
          </a:prstGeom>
          <a:noFill/>
        </p:spPr>
      </p:pic>
      <p:pic>
        <p:nvPicPr>
          <p:cNvPr id="22529" name="Picture 1" descr="2503201127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52" y="2643182"/>
            <a:ext cx="3429024" cy="257297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0" name="Picture 2" descr="2503201127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8" y="2643182"/>
            <a:ext cx="3696167" cy="257176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12923" y="1428736"/>
            <a:ext cx="62812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  Подгибаем  материю по бокам и снизу на 1-2 см.  </a:t>
            </a:r>
          </a:p>
          <a:p>
            <a:pPr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Удерживая, складываем  пополам до головы, </a:t>
            </a:r>
          </a:p>
          <a:p>
            <a:pPr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оставляя место для яйца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1000100" y="0"/>
            <a:ext cx="6238897" cy="1214446"/>
            <a:chOff x="1000100" y="0"/>
            <a:chExt cx="6238897" cy="1214446"/>
          </a:xfrm>
        </p:grpSpPr>
        <p:pic>
          <p:nvPicPr>
            <p:cNvPr id="1026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00100" y="0"/>
              <a:ext cx="3143272" cy="1214446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43372" y="0"/>
              <a:ext cx="3095625" cy="1214446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15206" y="0"/>
            <a:ext cx="1928794" cy="1214446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6625" name="Picture 1" descr="2503201127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5984" y="2071678"/>
            <a:ext cx="5335801" cy="400052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1010" y="1000108"/>
            <a:ext cx="69319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  Формируем  лапки и перевязываем ниткой через шею </a:t>
            </a:r>
          </a:p>
          <a:p>
            <a:pPr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 по диагонали – крест-накрест.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1000100" y="142852"/>
            <a:ext cx="6167459" cy="1143008"/>
            <a:chOff x="1000100" y="142852"/>
            <a:chExt cx="6167459" cy="1143008"/>
          </a:xfrm>
        </p:grpSpPr>
        <p:pic>
          <p:nvPicPr>
            <p:cNvPr id="3074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00100" y="142852"/>
              <a:ext cx="3095625" cy="1143008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71934" y="142852"/>
              <a:ext cx="3095625" cy="1143008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68" y="142852"/>
            <a:ext cx="1643074" cy="11430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1428736"/>
            <a:ext cx="77884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</a:t>
            </a:r>
            <a:r>
              <a:rPr kumimoji="0" lang="ru-RU" sz="2000" b="1" i="0" u="none" strike="noStrike" cap="none" spc="0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желанию украшаем зайчика: завязываем ему ленточку</a:t>
            </a:r>
          </a:p>
          <a:p>
            <a:pPr marL="457200" indent="-457200"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тесёмку, бантик, делаем бусы и т.д.</a:t>
            </a:r>
            <a:r>
              <a:rPr kumimoji="0" lang="ru-RU" sz="2000" b="1" i="0" u="none" strike="noStrike" cap="none" spc="0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Нарисуем глазки и носик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2" descr="2503201127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2976" y="2214554"/>
            <a:ext cx="3816355" cy="286226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" name="Picture 1" descr="2503201127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4942" y="3500438"/>
            <a:ext cx="3810027" cy="28575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1000100" y="0"/>
            <a:ext cx="6238897" cy="1214446"/>
            <a:chOff x="1000100" y="0"/>
            <a:chExt cx="6238897" cy="1214446"/>
          </a:xfrm>
        </p:grpSpPr>
        <p:pic>
          <p:nvPicPr>
            <p:cNvPr id="1026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00100" y="0"/>
              <a:ext cx="3143272" cy="1214446"/>
            </a:xfrm>
            <a:prstGeom prst="rect">
              <a:avLst/>
            </a:prstGeom>
            <a:noFill/>
          </p:spPr>
        </p:pic>
        <p:pic>
          <p:nvPicPr>
            <p:cNvPr id="3" name="Picture 2" descr="C:\Documents and Settings\Admin\Мои документы\MH90043618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43372" y="0"/>
              <a:ext cx="3095625" cy="1214446"/>
            </a:xfrm>
            <a:prstGeom prst="rect">
              <a:avLst/>
            </a:prstGeom>
            <a:noFill/>
          </p:spPr>
        </p:pic>
      </p:grpSp>
      <p:pic>
        <p:nvPicPr>
          <p:cNvPr id="4" name="Picture 2" descr="C:\Documents and Settings\Admin\Мои документы\MH90043618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15206" y="0"/>
            <a:ext cx="1928794" cy="1214446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53019" y="1142984"/>
            <a:ext cx="56261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  Положим пасхальное яйцо внутрь зайчика </a:t>
            </a:r>
          </a:p>
          <a:p>
            <a:pPr marL="457200" indent="-457200" algn="ctr"/>
            <a:r>
              <a:rPr kumimoji="0" lang="ru-RU" sz="20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оригинальная упаковка готова.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" name="Picture 2" descr="2503201127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2357430"/>
            <a:ext cx="4572032" cy="342902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" name="Picture 1" descr="2503201127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0760" y="2357430"/>
            <a:ext cx="2627036" cy="342902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196</TotalTime>
  <Words>164</Words>
  <Application>Microsoft Office PowerPoint</Application>
  <PresentationFormat>Экран (4:3)</PresentationFormat>
  <Paragraphs>23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Света</cp:lastModifiedBy>
  <cp:revision>22</cp:revision>
  <dcterms:modified xsi:type="dcterms:W3CDTF">2014-08-05T17:13:20Z</dcterms:modified>
</cp:coreProperties>
</file>