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FFFFFD"/>
    <a:srgbClr val="9AF880"/>
    <a:srgbClr val="35B717"/>
    <a:srgbClr val="CAFBBD"/>
    <a:srgbClr val="78F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3C2CF-4764-4EC4-9652-DCA8038C8735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E0E2A85-F875-4342-8C0B-662F8D8296EE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Виды восприятия в возрасте от 1-го до 3-х лет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C11E7-3CB6-4BC7-9BC2-289A32AE51B0}" type="parTrans" cxnId="{0CDCFE51-7885-488E-BBD2-6F957F18C68A}">
      <dgm:prSet/>
      <dgm:spPr/>
      <dgm:t>
        <a:bodyPr/>
        <a:lstStyle/>
        <a:p>
          <a:endParaRPr lang="ru-RU"/>
        </a:p>
      </dgm:t>
    </dgm:pt>
    <dgm:pt modelId="{147B2B99-E437-4E7D-B44B-B2245DBDD591}" type="sibTrans" cxnId="{0CDCFE51-7885-488E-BBD2-6F957F18C68A}">
      <dgm:prSet/>
      <dgm:spPr/>
      <dgm:t>
        <a:bodyPr/>
        <a:lstStyle/>
        <a:p>
          <a:endParaRPr lang="ru-RU"/>
        </a:p>
      </dgm:t>
    </dgm:pt>
    <dgm:pt modelId="{F45433F7-E6B5-4927-91D3-B38CC5967332}">
      <dgm:prSet phldrT="[Текст]" custT="1"/>
      <dgm:spPr/>
      <dgm:t>
        <a:bodyPr/>
        <a:lstStyle/>
        <a:p>
          <a:r>
            <a:rPr lang="ru-RU" sz="1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формы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F2E6D-FD5C-4134-BD81-5D6262AD0C1E}" type="parTrans" cxnId="{8349910A-4984-4BC8-9654-AC517860C050}">
      <dgm:prSet/>
      <dgm:spPr/>
      <dgm:t>
        <a:bodyPr/>
        <a:lstStyle/>
        <a:p>
          <a:endParaRPr lang="ru-RU"/>
        </a:p>
      </dgm:t>
    </dgm:pt>
    <dgm:pt modelId="{C54B4E17-2D6F-4B35-952C-0491EC73E6C1}" type="sibTrans" cxnId="{8349910A-4984-4BC8-9654-AC517860C050}">
      <dgm:prSet/>
      <dgm:spPr/>
      <dgm:t>
        <a:bodyPr/>
        <a:lstStyle/>
        <a:p>
          <a:endParaRPr lang="ru-RU"/>
        </a:p>
      </dgm:t>
    </dgm:pt>
    <dgm:pt modelId="{5580F952-E1F9-49C2-ADDB-EEA8D06B065E}">
      <dgm:prSet phldrT="[Текст]" custT="1"/>
      <dgm:spPr/>
      <dgm:t>
        <a:bodyPr/>
        <a:lstStyle/>
        <a:p>
          <a:r>
            <a:rPr lang="ru-RU" sz="1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цвета</a:t>
          </a:r>
          <a:endParaRPr lang="ru-RU" sz="14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0632E-FD70-4506-A983-6233A69263EB}" type="parTrans" cxnId="{B8694F45-4675-4269-B0CA-368874D28341}">
      <dgm:prSet/>
      <dgm:spPr/>
      <dgm:t>
        <a:bodyPr/>
        <a:lstStyle/>
        <a:p>
          <a:endParaRPr lang="ru-RU"/>
        </a:p>
      </dgm:t>
    </dgm:pt>
    <dgm:pt modelId="{BF739936-A782-4298-9E6D-68F215F63449}" type="sibTrans" cxnId="{B8694F45-4675-4269-B0CA-368874D28341}">
      <dgm:prSet/>
      <dgm:spPr/>
      <dgm:t>
        <a:bodyPr/>
        <a:lstStyle/>
        <a:p>
          <a:endParaRPr lang="ru-RU"/>
        </a:p>
      </dgm:t>
    </dgm:pt>
    <dgm:pt modelId="{4123E6CD-D3FE-49FD-A318-D99B4EE22FC3}">
      <dgm:prSet phldrT="[Текст]" custT="1"/>
      <dgm:spPr/>
      <dgm:t>
        <a:bodyPr/>
        <a:lstStyle/>
        <a:p>
          <a:r>
            <a:rPr lang="ru-RU" sz="1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величины</a:t>
          </a:r>
          <a:endParaRPr lang="ru-RU" sz="14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79FF0-348A-4032-B224-F1CACB1F1B55}" type="parTrans" cxnId="{4E85AC88-361E-42A8-BF85-0B931B5D5FE2}">
      <dgm:prSet/>
      <dgm:spPr/>
      <dgm:t>
        <a:bodyPr/>
        <a:lstStyle/>
        <a:p>
          <a:endParaRPr lang="ru-RU"/>
        </a:p>
      </dgm:t>
    </dgm:pt>
    <dgm:pt modelId="{AE312F30-1CF5-4133-BDF1-833996642DCA}" type="sibTrans" cxnId="{4E85AC88-361E-42A8-BF85-0B931B5D5FE2}">
      <dgm:prSet/>
      <dgm:spPr/>
      <dgm:t>
        <a:bodyPr/>
        <a:lstStyle/>
        <a:p>
          <a:endParaRPr lang="ru-RU"/>
        </a:p>
      </dgm:t>
    </dgm:pt>
    <dgm:pt modelId="{4A413DC0-4501-4E2B-8DFB-B642BC82062F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</a:t>
          </a:r>
          <a:r>
            <a:rPr lang="ru-RU" sz="1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пространства</a:t>
          </a:r>
          <a:endParaRPr lang="ru-RU" sz="14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7A6C9-CAE3-43DD-BE3B-4CAF1F03EF7B}" type="parTrans" cxnId="{1D918E76-5A0C-4A62-9705-864F43B385D0}">
      <dgm:prSet/>
      <dgm:spPr/>
      <dgm:t>
        <a:bodyPr/>
        <a:lstStyle/>
        <a:p>
          <a:endParaRPr lang="ru-RU"/>
        </a:p>
      </dgm:t>
    </dgm:pt>
    <dgm:pt modelId="{9B437D07-2E63-4F67-A5DE-E0B34B17FA12}" type="sibTrans" cxnId="{1D918E76-5A0C-4A62-9705-864F43B385D0}">
      <dgm:prSet/>
      <dgm:spPr/>
      <dgm:t>
        <a:bodyPr/>
        <a:lstStyle/>
        <a:p>
          <a:endParaRPr lang="ru-RU"/>
        </a:p>
      </dgm:t>
    </dgm:pt>
    <dgm:pt modelId="{0BB1ECEB-A689-4237-BAC6-4FF69EC0430B}">
      <dgm:prSet custT="1"/>
      <dgm:spPr/>
      <dgm:t>
        <a:bodyPr/>
        <a:lstStyle/>
        <a:p>
          <a:r>
            <a:rPr lang="ru-RU" sz="1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времени</a:t>
          </a:r>
          <a:endParaRPr lang="ru-RU" sz="14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92359-0B39-41A6-9E0D-B5370A51D761}" type="parTrans" cxnId="{0181AC23-064A-40D4-8FB8-2D4FCFDCB027}">
      <dgm:prSet/>
      <dgm:spPr/>
      <dgm:t>
        <a:bodyPr/>
        <a:lstStyle/>
        <a:p>
          <a:endParaRPr lang="ru-RU"/>
        </a:p>
      </dgm:t>
    </dgm:pt>
    <dgm:pt modelId="{DDA95361-A575-4DB2-BD38-E60168C2FE21}" type="sibTrans" cxnId="{0181AC23-064A-40D4-8FB8-2D4FCFDCB027}">
      <dgm:prSet/>
      <dgm:spPr/>
      <dgm:t>
        <a:bodyPr/>
        <a:lstStyle/>
        <a:p>
          <a:endParaRPr lang="ru-RU"/>
        </a:p>
      </dgm:t>
    </dgm:pt>
    <dgm:pt modelId="{FC70E146-3655-4A11-BBD9-E9ADE5F8FF0F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особых свойств предметов и явлений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179B6-F72A-4DE5-A89C-A00E45D59E04}" type="parTrans" cxnId="{4D5DB207-407B-4DCF-9999-BAC0DBD46AA8}">
      <dgm:prSet/>
      <dgm:spPr/>
      <dgm:t>
        <a:bodyPr/>
        <a:lstStyle/>
        <a:p>
          <a:endParaRPr lang="ru-RU"/>
        </a:p>
      </dgm:t>
    </dgm:pt>
    <dgm:pt modelId="{FE8411B3-A2B4-4FC5-B6EE-286109CE4A91}" type="sibTrans" cxnId="{4D5DB207-407B-4DCF-9999-BAC0DBD46AA8}">
      <dgm:prSet/>
      <dgm:spPr/>
      <dgm:t>
        <a:bodyPr/>
        <a:lstStyle/>
        <a:p>
          <a:endParaRPr lang="ru-RU"/>
        </a:p>
      </dgm:t>
    </dgm:pt>
    <dgm:pt modelId="{7F0D1E7B-159A-4BF6-AEF5-F0979C827C19}">
      <dgm:prSet custT="1"/>
      <dgm:spPr/>
      <dgm:t>
        <a:bodyPr/>
        <a:lstStyle/>
        <a:p>
          <a:r>
            <a:rPr lang="ru-RU" sz="1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целостных предметов</a:t>
          </a:r>
          <a:endParaRPr lang="ru-RU" sz="14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00318-3AD5-4D5D-8372-6A6FE7FA293B}" type="parTrans" cxnId="{6B30392D-DA67-4D7F-B60D-A3BC1862C01A}">
      <dgm:prSet/>
      <dgm:spPr/>
      <dgm:t>
        <a:bodyPr/>
        <a:lstStyle/>
        <a:p>
          <a:endParaRPr lang="ru-RU"/>
        </a:p>
      </dgm:t>
    </dgm:pt>
    <dgm:pt modelId="{85443E31-058F-4AE5-8E84-FB74EE3C6A71}" type="sibTrans" cxnId="{6B30392D-DA67-4D7F-B60D-A3BC1862C01A}">
      <dgm:prSet/>
      <dgm:spPr/>
      <dgm:t>
        <a:bodyPr/>
        <a:lstStyle/>
        <a:p>
          <a:endParaRPr lang="ru-RU"/>
        </a:p>
      </dgm:t>
    </dgm:pt>
    <dgm:pt modelId="{AF67A117-C8EF-4BFF-B604-DD2A3E5349EC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сложных явлений </a:t>
          </a:r>
          <a:r>
            <a:rPr lang="ru-RU" sz="14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действительности</a:t>
          </a:r>
          <a:endParaRPr lang="ru-RU" sz="1400" b="1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5DA5A-B421-4034-8199-550F113B44DD}" type="parTrans" cxnId="{2E2E91D7-8194-4C85-8033-B90C1868B736}">
      <dgm:prSet/>
      <dgm:spPr/>
      <dgm:t>
        <a:bodyPr/>
        <a:lstStyle/>
        <a:p>
          <a:endParaRPr lang="ru-RU"/>
        </a:p>
      </dgm:t>
    </dgm:pt>
    <dgm:pt modelId="{BAE172DC-1CD1-4845-8E41-802396965145}" type="sibTrans" cxnId="{2E2E91D7-8194-4C85-8033-B90C1868B736}">
      <dgm:prSet/>
      <dgm:spPr/>
      <dgm:t>
        <a:bodyPr/>
        <a:lstStyle/>
        <a:p>
          <a:endParaRPr lang="ru-RU"/>
        </a:p>
      </dgm:t>
    </dgm:pt>
    <dgm:pt modelId="{189806DA-C123-47F3-8C4A-64FAA36E2075}" type="pres">
      <dgm:prSet presAssocID="{9733C2CF-4764-4EC4-9652-DCA8038C87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EAA0D-0620-446E-AE9B-2823786C0AB3}" type="pres">
      <dgm:prSet presAssocID="{5E0E2A85-F875-4342-8C0B-662F8D8296EE}" presName="root1" presStyleCnt="0"/>
      <dgm:spPr/>
    </dgm:pt>
    <dgm:pt modelId="{7A760D20-8BF3-4391-AE83-8DDAE67B1481}" type="pres">
      <dgm:prSet presAssocID="{5E0E2A85-F875-4342-8C0B-662F8D8296EE}" presName="LevelOneTextNode" presStyleLbl="node0" presStyleIdx="0" presStyleCnt="1" custScaleY="171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8FB9C5-BC62-4CF2-A647-59EF8A91DA4A}" type="pres">
      <dgm:prSet presAssocID="{5E0E2A85-F875-4342-8C0B-662F8D8296EE}" presName="level2hierChild" presStyleCnt="0"/>
      <dgm:spPr/>
    </dgm:pt>
    <dgm:pt modelId="{4BFEFBA1-6D54-43B7-A591-2826CC3981F9}" type="pres">
      <dgm:prSet presAssocID="{ED0F2E6D-FD5C-4134-BD81-5D6262AD0C1E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D74CBFDB-3476-4CAE-854B-0E6D03393621}" type="pres">
      <dgm:prSet presAssocID="{ED0F2E6D-FD5C-4134-BD81-5D6262AD0C1E}" presName="connTx" presStyleLbl="parChTrans1D2" presStyleIdx="0" presStyleCnt="8"/>
      <dgm:spPr/>
      <dgm:t>
        <a:bodyPr/>
        <a:lstStyle/>
        <a:p>
          <a:endParaRPr lang="ru-RU"/>
        </a:p>
      </dgm:t>
    </dgm:pt>
    <dgm:pt modelId="{D6BF74A1-B326-4C00-8374-594200D5350E}" type="pres">
      <dgm:prSet presAssocID="{F45433F7-E6B5-4927-91D3-B38CC5967332}" presName="root2" presStyleCnt="0"/>
      <dgm:spPr/>
    </dgm:pt>
    <dgm:pt modelId="{33010F50-AE74-4A29-9BD0-2CB899814F39}" type="pres">
      <dgm:prSet presAssocID="{F45433F7-E6B5-4927-91D3-B38CC5967332}" presName="LevelTwoTextNode" presStyleLbl="node2" presStyleIdx="0" presStyleCnt="8" custScaleX="236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F3F89D-5F30-44FA-8D7A-7CBDA6EA1FE7}" type="pres">
      <dgm:prSet presAssocID="{F45433F7-E6B5-4927-91D3-B38CC5967332}" presName="level3hierChild" presStyleCnt="0"/>
      <dgm:spPr/>
    </dgm:pt>
    <dgm:pt modelId="{B6A39DD9-551B-4346-85A7-EF78AF873402}" type="pres">
      <dgm:prSet presAssocID="{9360632E-FD70-4506-A983-6233A69263EB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F73A26DF-0C48-4717-9532-3F49A2DC5967}" type="pres">
      <dgm:prSet presAssocID="{9360632E-FD70-4506-A983-6233A69263EB}" presName="connTx" presStyleLbl="parChTrans1D2" presStyleIdx="1" presStyleCnt="8"/>
      <dgm:spPr/>
      <dgm:t>
        <a:bodyPr/>
        <a:lstStyle/>
        <a:p>
          <a:endParaRPr lang="ru-RU"/>
        </a:p>
      </dgm:t>
    </dgm:pt>
    <dgm:pt modelId="{21E687BC-73A6-4069-99E8-D934A80017F6}" type="pres">
      <dgm:prSet presAssocID="{5580F952-E1F9-49C2-ADDB-EEA8D06B065E}" presName="root2" presStyleCnt="0"/>
      <dgm:spPr/>
    </dgm:pt>
    <dgm:pt modelId="{CF66291A-2003-454F-B34D-3846DBD6A3B7}" type="pres">
      <dgm:prSet presAssocID="{5580F952-E1F9-49C2-ADDB-EEA8D06B065E}" presName="LevelTwoTextNode" presStyleLbl="node2" presStyleIdx="1" presStyleCnt="8" custScaleX="236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BBA26-F6AF-44AE-9A70-96F366399A13}" type="pres">
      <dgm:prSet presAssocID="{5580F952-E1F9-49C2-ADDB-EEA8D06B065E}" presName="level3hierChild" presStyleCnt="0"/>
      <dgm:spPr/>
    </dgm:pt>
    <dgm:pt modelId="{ACFE26AB-8ECC-4DCE-AA2C-D3AF46617FA1}" type="pres">
      <dgm:prSet presAssocID="{89E79FF0-348A-4032-B224-F1CACB1F1B55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95C05748-1A7B-4794-B133-B916B2298F9D}" type="pres">
      <dgm:prSet presAssocID="{89E79FF0-348A-4032-B224-F1CACB1F1B55}" presName="connTx" presStyleLbl="parChTrans1D2" presStyleIdx="2" presStyleCnt="8"/>
      <dgm:spPr/>
      <dgm:t>
        <a:bodyPr/>
        <a:lstStyle/>
        <a:p>
          <a:endParaRPr lang="ru-RU"/>
        </a:p>
      </dgm:t>
    </dgm:pt>
    <dgm:pt modelId="{0B46C722-97CC-4D0D-BB26-A8E3A6FFE8BC}" type="pres">
      <dgm:prSet presAssocID="{4123E6CD-D3FE-49FD-A318-D99B4EE22FC3}" presName="root2" presStyleCnt="0"/>
      <dgm:spPr/>
    </dgm:pt>
    <dgm:pt modelId="{7F4AC784-4845-411B-8CBC-280115EE0976}" type="pres">
      <dgm:prSet presAssocID="{4123E6CD-D3FE-49FD-A318-D99B4EE22FC3}" presName="LevelTwoTextNode" presStyleLbl="node2" presStyleIdx="2" presStyleCnt="8" custScaleX="236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DD1152-B01A-4682-AC9E-967900B395AC}" type="pres">
      <dgm:prSet presAssocID="{4123E6CD-D3FE-49FD-A318-D99B4EE22FC3}" presName="level3hierChild" presStyleCnt="0"/>
      <dgm:spPr/>
    </dgm:pt>
    <dgm:pt modelId="{838CFA52-ADAD-4893-A775-1CFA19F44870}" type="pres">
      <dgm:prSet presAssocID="{80A7A6C9-CAE3-43DD-BE3B-4CAF1F03EF7B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6870254A-137A-4814-AB8A-7FAB4FD93C29}" type="pres">
      <dgm:prSet presAssocID="{80A7A6C9-CAE3-43DD-BE3B-4CAF1F03EF7B}" presName="connTx" presStyleLbl="parChTrans1D2" presStyleIdx="3" presStyleCnt="8"/>
      <dgm:spPr/>
      <dgm:t>
        <a:bodyPr/>
        <a:lstStyle/>
        <a:p>
          <a:endParaRPr lang="ru-RU"/>
        </a:p>
      </dgm:t>
    </dgm:pt>
    <dgm:pt modelId="{A152E349-403A-47FB-B4D0-65A8BBAAD702}" type="pres">
      <dgm:prSet presAssocID="{4A413DC0-4501-4E2B-8DFB-B642BC82062F}" presName="root2" presStyleCnt="0"/>
      <dgm:spPr/>
    </dgm:pt>
    <dgm:pt modelId="{37D6597F-B5FE-419D-BBD4-56C9F594529F}" type="pres">
      <dgm:prSet presAssocID="{4A413DC0-4501-4E2B-8DFB-B642BC82062F}" presName="LevelTwoTextNode" presStyleLbl="node2" presStyleIdx="3" presStyleCnt="8" custScaleX="236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5A97D8-7B9F-4671-8D07-BB9187344588}" type="pres">
      <dgm:prSet presAssocID="{4A413DC0-4501-4E2B-8DFB-B642BC82062F}" presName="level3hierChild" presStyleCnt="0"/>
      <dgm:spPr/>
    </dgm:pt>
    <dgm:pt modelId="{2585007E-9818-4155-973D-0A1A0B18D350}" type="pres">
      <dgm:prSet presAssocID="{9FF92359-0B39-41A6-9E0D-B5370A51D761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C85C9552-A56A-42F0-844C-43021FC0AA92}" type="pres">
      <dgm:prSet presAssocID="{9FF92359-0B39-41A6-9E0D-B5370A51D761}" presName="connTx" presStyleLbl="parChTrans1D2" presStyleIdx="4" presStyleCnt="8"/>
      <dgm:spPr/>
      <dgm:t>
        <a:bodyPr/>
        <a:lstStyle/>
        <a:p>
          <a:endParaRPr lang="ru-RU"/>
        </a:p>
      </dgm:t>
    </dgm:pt>
    <dgm:pt modelId="{4D0D2AEB-E478-4C76-A9A0-5B8AFA7F9084}" type="pres">
      <dgm:prSet presAssocID="{0BB1ECEB-A689-4237-BAC6-4FF69EC0430B}" presName="root2" presStyleCnt="0"/>
      <dgm:spPr/>
    </dgm:pt>
    <dgm:pt modelId="{F3D6DAB3-38B0-4E43-8ABA-4896BC85BE0E}" type="pres">
      <dgm:prSet presAssocID="{0BB1ECEB-A689-4237-BAC6-4FF69EC0430B}" presName="LevelTwoTextNode" presStyleLbl="node2" presStyleIdx="4" presStyleCnt="8" custScaleX="236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6FFDF4-9F72-4CCA-8D49-2EFCA3B9892C}" type="pres">
      <dgm:prSet presAssocID="{0BB1ECEB-A689-4237-BAC6-4FF69EC0430B}" presName="level3hierChild" presStyleCnt="0"/>
      <dgm:spPr/>
    </dgm:pt>
    <dgm:pt modelId="{0A1112E4-5B64-4E9A-B3BC-D507602047AE}" type="pres">
      <dgm:prSet presAssocID="{4C5179B6-F72A-4DE5-A89C-A00E45D59E04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735CFBBB-F1A5-46E6-82CF-8E18C2EDF75A}" type="pres">
      <dgm:prSet presAssocID="{4C5179B6-F72A-4DE5-A89C-A00E45D59E04}" presName="connTx" presStyleLbl="parChTrans1D2" presStyleIdx="5" presStyleCnt="8"/>
      <dgm:spPr/>
      <dgm:t>
        <a:bodyPr/>
        <a:lstStyle/>
        <a:p>
          <a:endParaRPr lang="ru-RU"/>
        </a:p>
      </dgm:t>
    </dgm:pt>
    <dgm:pt modelId="{F9B1B533-2337-4B81-AB8A-F904016C0CCA}" type="pres">
      <dgm:prSet presAssocID="{FC70E146-3655-4A11-BBD9-E9ADE5F8FF0F}" presName="root2" presStyleCnt="0"/>
      <dgm:spPr/>
    </dgm:pt>
    <dgm:pt modelId="{F2ABAA5D-C309-4982-A681-D7FE82E43426}" type="pres">
      <dgm:prSet presAssocID="{FC70E146-3655-4A11-BBD9-E9ADE5F8FF0F}" presName="LevelTwoTextNode" presStyleLbl="node2" presStyleIdx="5" presStyleCnt="8" custScaleX="236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E76BFB-99FB-4441-96AB-A8B8342B3DA0}" type="pres">
      <dgm:prSet presAssocID="{FC70E146-3655-4A11-BBD9-E9ADE5F8FF0F}" presName="level3hierChild" presStyleCnt="0"/>
      <dgm:spPr/>
    </dgm:pt>
    <dgm:pt modelId="{5FA605E1-A3B8-4514-B78A-5C040F000749}" type="pres">
      <dgm:prSet presAssocID="{3A100318-3AD5-4D5D-8372-6A6FE7FA293B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77432547-C649-4283-A71E-99FF7B597E41}" type="pres">
      <dgm:prSet presAssocID="{3A100318-3AD5-4D5D-8372-6A6FE7FA293B}" presName="connTx" presStyleLbl="parChTrans1D2" presStyleIdx="6" presStyleCnt="8"/>
      <dgm:spPr/>
      <dgm:t>
        <a:bodyPr/>
        <a:lstStyle/>
        <a:p>
          <a:endParaRPr lang="ru-RU"/>
        </a:p>
      </dgm:t>
    </dgm:pt>
    <dgm:pt modelId="{544435EE-1865-4D1E-84C4-1B0DCC4A8AD0}" type="pres">
      <dgm:prSet presAssocID="{7F0D1E7B-159A-4BF6-AEF5-F0979C827C19}" presName="root2" presStyleCnt="0"/>
      <dgm:spPr/>
    </dgm:pt>
    <dgm:pt modelId="{81E5AA83-B3AD-4E27-8912-CD6E3523FAF3}" type="pres">
      <dgm:prSet presAssocID="{7F0D1E7B-159A-4BF6-AEF5-F0979C827C19}" presName="LevelTwoTextNode" presStyleLbl="node2" presStyleIdx="6" presStyleCnt="8" custScaleX="236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80228E-3C0A-4FBD-9C37-90E856CA47AE}" type="pres">
      <dgm:prSet presAssocID="{7F0D1E7B-159A-4BF6-AEF5-F0979C827C19}" presName="level3hierChild" presStyleCnt="0"/>
      <dgm:spPr/>
    </dgm:pt>
    <dgm:pt modelId="{28C7580F-88F1-4F5D-AA95-4085D45D347A}" type="pres">
      <dgm:prSet presAssocID="{D5C5DA5A-B421-4034-8199-550F113B44DD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B00DD639-6EC0-4870-BF6C-DF63FB016E25}" type="pres">
      <dgm:prSet presAssocID="{D5C5DA5A-B421-4034-8199-550F113B44DD}" presName="connTx" presStyleLbl="parChTrans1D2" presStyleIdx="7" presStyleCnt="8"/>
      <dgm:spPr/>
      <dgm:t>
        <a:bodyPr/>
        <a:lstStyle/>
        <a:p>
          <a:endParaRPr lang="ru-RU"/>
        </a:p>
      </dgm:t>
    </dgm:pt>
    <dgm:pt modelId="{A3CF687C-B9CF-4089-8E04-BD3AD25F9B7A}" type="pres">
      <dgm:prSet presAssocID="{AF67A117-C8EF-4BFF-B604-DD2A3E5349EC}" presName="root2" presStyleCnt="0"/>
      <dgm:spPr/>
    </dgm:pt>
    <dgm:pt modelId="{7E27A86E-3B54-4CF6-A21E-5BB3EE4B8DE2}" type="pres">
      <dgm:prSet presAssocID="{AF67A117-C8EF-4BFF-B604-DD2A3E5349EC}" presName="LevelTwoTextNode" presStyleLbl="node2" presStyleIdx="7" presStyleCnt="8" custScaleX="236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CFF39-45B7-4780-B155-FE8D35E390CB}" type="pres">
      <dgm:prSet presAssocID="{AF67A117-C8EF-4BFF-B604-DD2A3E5349EC}" presName="level3hierChild" presStyleCnt="0"/>
      <dgm:spPr/>
    </dgm:pt>
  </dgm:ptLst>
  <dgm:cxnLst>
    <dgm:cxn modelId="{5A6E9505-C9F6-4056-A92D-50A193F0F5F4}" type="presOf" srcId="{4C5179B6-F72A-4DE5-A89C-A00E45D59E04}" destId="{735CFBBB-F1A5-46E6-82CF-8E18C2EDF75A}" srcOrd="1" destOrd="0" presId="urn:microsoft.com/office/officeart/2008/layout/HorizontalMultiLevelHierarchy"/>
    <dgm:cxn modelId="{7C320C6C-C050-4900-AEB6-287FCCA2C7BC}" type="presOf" srcId="{5E0E2A85-F875-4342-8C0B-662F8D8296EE}" destId="{7A760D20-8BF3-4391-AE83-8DDAE67B1481}" srcOrd="0" destOrd="0" presId="urn:microsoft.com/office/officeart/2008/layout/HorizontalMultiLevelHierarchy"/>
    <dgm:cxn modelId="{9F20AA29-14A7-490C-9399-D4274E2901BB}" type="presOf" srcId="{AF67A117-C8EF-4BFF-B604-DD2A3E5349EC}" destId="{7E27A86E-3B54-4CF6-A21E-5BB3EE4B8DE2}" srcOrd="0" destOrd="0" presId="urn:microsoft.com/office/officeart/2008/layout/HorizontalMultiLevelHierarchy"/>
    <dgm:cxn modelId="{17A457BC-305D-43C5-A466-99FB283AEE69}" type="presOf" srcId="{80A7A6C9-CAE3-43DD-BE3B-4CAF1F03EF7B}" destId="{838CFA52-ADAD-4893-A775-1CFA19F44870}" srcOrd="0" destOrd="0" presId="urn:microsoft.com/office/officeart/2008/layout/HorizontalMultiLevelHierarchy"/>
    <dgm:cxn modelId="{6B30392D-DA67-4D7F-B60D-A3BC1862C01A}" srcId="{5E0E2A85-F875-4342-8C0B-662F8D8296EE}" destId="{7F0D1E7B-159A-4BF6-AEF5-F0979C827C19}" srcOrd="6" destOrd="0" parTransId="{3A100318-3AD5-4D5D-8372-6A6FE7FA293B}" sibTransId="{85443E31-058F-4AE5-8E84-FB74EE3C6A71}"/>
    <dgm:cxn modelId="{F1936E2F-BEF9-4DD7-93E4-F476C4C40ED5}" type="presOf" srcId="{89E79FF0-348A-4032-B224-F1CACB1F1B55}" destId="{ACFE26AB-8ECC-4DCE-AA2C-D3AF46617FA1}" srcOrd="0" destOrd="0" presId="urn:microsoft.com/office/officeart/2008/layout/HorizontalMultiLevelHierarchy"/>
    <dgm:cxn modelId="{FB5F3C85-6090-43DB-A80C-064629BA2CC7}" type="presOf" srcId="{F45433F7-E6B5-4927-91D3-B38CC5967332}" destId="{33010F50-AE74-4A29-9BD0-2CB899814F39}" srcOrd="0" destOrd="0" presId="urn:microsoft.com/office/officeart/2008/layout/HorizontalMultiLevelHierarchy"/>
    <dgm:cxn modelId="{2E2E91D7-8194-4C85-8033-B90C1868B736}" srcId="{5E0E2A85-F875-4342-8C0B-662F8D8296EE}" destId="{AF67A117-C8EF-4BFF-B604-DD2A3E5349EC}" srcOrd="7" destOrd="0" parTransId="{D5C5DA5A-B421-4034-8199-550F113B44DD}" sibTransId="{BAE172DC-1CD1-4845-8E41-802396965145}"/>
    <dgm:cxn modelId="{4DA6763D-975F-4BE3-8300-4DDA90766EA1}" type="presOf" srcId="{5580F952-E1F9-49C2-ADDB-EEA8D06B065E}" destId="{CF66291A-2003-454F-B34D-3846DBD6A3B7}" srcOrd="0" destOrd="0" presId="urn:microsoft.com/office/officeart/2008/layout/HorizontalMultiLevelHierarchy"/>
    <dgm:cxn modelId="{1D918E76-5A0C-4A62-9705-864F43B385D0}" srcId="{5E0E2A85-F875-4342-8C0B-662F8D8296EE}" destId="{4A413DC0-4501-4E2B-8DFB-B642BC82062F}" srcOrd="3" destOrd="0" parTransId="{80A7A6C9-CAE3-43DD-BE3B-4CAF1F03EF7B}" sibTransId="{9B437D07-2E63-4F67-A5DE-E0B34B17FA12}"/>
    <dgm:cxn modelId="{82B3E274-359F-48C8-B923-E9DF8D70E9AE}" type="presOf" srcId="{9360632E-FD70-4506-A983-6233A69263EB}" destId="{F73A26DF-0C48-4717-9532-3F49A2DC5967}" srcOrd="1" destOrd="0" presId="urn:microsoft.com/office/officeart/2008/layout/HorizontalMultiLevelHierarchy"/>
    <dgm:cxn modelId="{17F30768-EB91-44D9-8F3B-7C9A024718F5}" type="presOf" srcId="{4123E6CD-D3FE-49FD-A318-D99B4EE22FC3}" destId="{7F4AC784-4845-411B-8CBC-280115EE0976}" srcOrd="0" destOrd="0" presId="urn:microsoft.com/office/officeart/2008/layout/HorizontalMultiLevelHierarchy"/>
    <dgm:cxn modelId="{0CDCFE51-7885-488E-BBD2-6F957F18C68A}" srcId="{9733C2CF-4764-4EC4-9652-DCA8038C8735}" destId="{5E0E2A85-F875-4342-8C0B-662F8D8296EE}" srcOrd="0" destOrd="0" parTransId="{5EDC11E7-3CB6-4BC7-9BC2-289A32AE51B0}" sibTransId="{147B2B99-E437-4E7D-B44B-B2245DBDD591}"/>
    <dgm:cxn modelId="{B8694F45-4675-4269-B0CA-368874D28341}" srcId="{5E0E2A85-F875-4342-8C0B-662F8D8296EE}" destId="{5580F952-E1F9-49C2-ADDB-EEA8D06B065E}" srcOrd="1" destOrd="0" parTransId="{9360632E-FD70-4506-A983-6233A69263EB}" sibTransId="{BF739936-A782-4298-9E6D-68F215F63449}"/>
    <dgm:cxn modelId="{8349910A-4984-4BC8-9654-AC517860C050}" srcId="{5E0E2A85-F875-4342-8C0B-662F8D8296EE}" destId="{F45433F7-E6B5-4927-91D3-B38CC5967332}" srcOrd="0" destOrd="0" parTransId="{ED0F2E6D-FD5C-4134-BD81-5D6262AD0C1E}" sibTransId="{C54B4E17-2D6F-4B35-952C-0491EC73E6C1}"/>
    <dgm:cxn modelId="{5BFA9429-8E5C-41B2-912E-E2518AB21994}" type="presOf" srcId="{4A413DC0-4501-4E2B-8DFB-B642BC82062F}" destId="{37D6597F-B5FE-419D-BBD4-56C9F594529F}" srcOrd="0" destOrd="0" presId="urn:microsoft.com/office/officeart/2008/layout/HorizontalMultiLevelHierarchy"/>
    <dgm:cxn modelId="{7B24AB15-B973-45A2-A350-18F938758410}" type="presOf" srcId="{80A7A6C9-CAE3-43DD-BE3B-4CAF1F03EF7B}" destId="{6870254A-137A-4814-AB8A-7FAB4FD93C29}" srcOrd="1" destOrd="0" presId="urn:microsoft.com/office/officeart/2008/layout/HorizontalMultiLevelHierarchy"/>
    <dgm:cxn modelId="{86D27CB1-8173-45A4-8E8F-B3663A2FEAA2}" type="presOf" srcId="{3A100318-3AD5-4D5D-8372-6A6FE7FA293B}" destId="{77432547-C649-4283-A71E-99FF7B597E41}" srcOrd="1" destOrd="0" presId="urn:microsoft.com/office/officeart/2008/layout/HorizontalMultiLevelHierarchy"/>
    <dgm:cxn modelId="{4E85AC88-361E-42A8-BF85-0B931B5D5FE2}" srcId="{5E0E2A85-F875-4342-8C0B-662F8D8296EE}" destId="{4123E6CD-D3FE-49FD-A318-D99B4EE22FC3}" srcOrd="2" destOrd="0" parTransId="{89E79FF0-348A-4032-B224-F1CACB1F1B55}" sibTransId="{AE312F30-1CF5-4133-BDF1-833996642DCA}"/>
    <dgm:cxn modelId="{EFCA63EE-2DA7-4480-AA64-E29E79CC5C15}" type="presOf" srcId="{9FF92359-0B39-41A6-9E0D-B5370A51D761}" destId="{C85C9552-A56A-42F0-844C-43021FC0AA92}" srcOrd="1" destOrd="0" presId="urn:microsoft.com/office/officeart/2008/layout/HorizontalMultiLevelHierarchy"/>
    <dgm:cxn modelId="{87BB261C-48A4-4828-9D8F-9D6C5E3E556B}" type="presOf" srcId="{ED0F2E6D-FD5C-4134-BD81-5D6262AD0C1E}" destId="{4BFEFBA1-6D54-43B7-A591-2826CC3981F9}" srcOrd="0" destOrd="0" presId="urn:microsoft.com/office/officeart/2008/layout/HorizontalMultiLevelHierarchy"/>
    <dgm:cxn modelId="{DB8023B7-2A44-458F-903D-0F7779C4FD39}" type="presOf" srcId="{D5C5DA5A-B421-4034-8199-550F113B44DD}" destId="{28C7580F-88F1-4F5D-AA95-4085D45D347A}" srcOrd="0" destOrd="0" presId="urn:microsoft.com/office/officeart/2008/layout/HorizontalMultiLevelHierarchy"/>
    <dgm:cxn modelId="{83C85C3F-0CB4-40EB-BDCB-5061A87C9F7E}" type="presOf" srcId="{89E79FF0-348A-4032-B224-F1CACB1F1B55}" destId="{95C05748-1A7B-4794-B133-B916B2298F9D}" srcOrd="1" destOrd="0" presId="urn:microsoft.com/office/officeart/2008/layout/HorizontalMultiLevelHierarchy"/>
    <dgm:cxn modelId="{AB0EB1E8-9D80-4FDF-9D9E-6C261FA6049F}" type="presOf" srcId="{ED0F2E6D-FD5C-4134-BD81-5D6262AD0C1E}" destId="{D74CBFDB-3476-4CAE-854B-0E6D03393621}" srcOrd="1" destOrd="0" presId="urn:microsoft.com/office/officeart/2008/layout/HorizontalMultiLevelHierarchy"/>
    <dgm:cxn modelId="{46F74E8F-27C7-46E5-A613-4C0242532E7A}" type="presOf" srcId="{FC70E146-3655-4A11-BBD9-E9ADE5F8FF0F}" destId="{F2ABAA5D-C309-4982-A681-D7FE82E43426}" srcOrd="0" destOrd="0" presId="urn:microsoft.com/office/officeart/2008/layout/HorizontalMultiLevelHierarchy"/>
    <dgm:cxn modelId="{0444301C-FA4E-48D9-A07A-DECB5D6D4F19}" type="presOf" srcId="{D5C5DA5A-B421-4034-8199-550F113B44DD}" destId="{B00DD639-6EC0-4870-BF6C-DF63FB016E25}" srcOrd="1" destOrd="0" presId="urn:microsoft.com/office/officeart/2008/layout/HorizontalMultiLevelHierarchy"/>
    <dgm:cxn modelId="{4D5DB207-407B-4DCF-9999-BAC0DBD46AA8}" srcId="{5E0E2A85-F875-4342-8C0B-662F8D8296EE}" destId="{FC70E146-3655-4A11-BBD9-E9ADE5F8FF0F}" srcOrd="5" destOrd="0" parTransId="{4C5179B6-F72A-4DE5-A89C-A00E45D59E04}" sibTransId="{FE8411B3-A2B4-4FC5-B6EE-286109CE4A91}"/>
    <dgm:cxn modelId="{A10CBCD6-43D9-485A-82A5-FAE6E54FAB60}" type="presOf" srcId="{3A100318-3AD5-4D5D-8372-6A6FE7FA293B}" destId="{5FA605E1-A3B8-4514-B78A-5C040F000749}" srcOrd="0" destOrd="0" presId="urn:microsoft.com/office/officeart/2008/layout/HorizontalMultiLevelHierarchy"/>
    <dgm:cxn modelId="{0097CC94-81A2-4DA8-A1F1-BA8A1E045C49}" type="presOf" srcId="{0BB1ECEB-A689-4237-BAC6-4FF69EC0430B}" destId="{F3D6DAB3-38B0-4E43-8ABA-4896BC85BE0E}" srcOrd="0" destOrd="0" presId="urn:microsoft.com/office/officeart/2008/layout/HorizontalMultiLevelHierarchy"/>
    <dgm:cxn modelId="{5A0C76B7-E8FF-4E07-B68C-40CCC674FBD2}" type="presOf" srcId="{9360632E-FD70-4506-A983-6233A69263EB}" destId="{B6A39DD9-551B-4346-85A7-EF78AF873402}" srcOrd="0" destOrd="0" presId="urn:microsoft.com/office/officeart/2008/layout/HorizontalMultiLevelHierarchy"/>
    <dgm:cxn modelId="{2840F43A-824A-4749-A942-4C62BD1258FE}" type="presOf" srcId="{4C5179B6-F72A-4DE5-A89C-A00E45D59E04}" destId="{0A1112E4-5B64-4E9A-B3BC-D507602047AE}" srcOrd="0" destOrd="0" presId="urn:microsoft.com/office/officeart/2008/layout/HorizontalMultiLevelHierarchy"/>
    <dgm:cxn modelId="{0B8DEE2E-A806-4730-A35B-C9DCC2873C55}" type="presOf" srcId="{7F0D1E7B-159A-4BF6-AEF5-F0979C827C19}" destId="{81E5AA83-B3AD-4E27-8912-CD6E3523FAF3}" srcOrd="0" destOrd="0" presId="urn:microsoft.com/office/officeart/2008/layout/HorizontalMultiLevelHierarchy"/>
    <dgm:cxn modelId="{1CC494DE-286D-4F6C-B9BC-09E3E3959135}" type="presOf" srcId="{9FF92359-0B39-41A6-9E0D-B5370A51D761}" destId="{2585007E-9818-4155-973D-0A1A0B18D350}" srcOrd="0" destOrd="0" presId="urn:microsoft.com/office/officeart/2008/layout/HorizontalMultiLevelHierarchy"/>
    <dgm:cxn modelId="{0181AC23-064A-40D4-8FB8-2D4FCFDCB027}" srcId="{5E0E2A85-F875-4342-8C0B-662F8D8296EE}" destId="{0BB1ECEB-A689-4237-BAC6-4FF69EC0430B}" srcOrd="4" destOrd="0" parTransId="{9FF92359-0B39-41A6-9E0D-B5370A51D761}" sibTransId="{DDA95361-A575-4DB2-BD38-E60168C2FE21}"/>
    <dgm:cxn modelId="{EEFF2041-3E63-4F36-8293-84DB4E868401}" type="presOf" srcId="{9733C2CF-4764-4EC4-9652-DCA8038C8735}" destId="{189806DA-C123-47F3-8C4A-64FAA36E2075}" srcOrd="0" destOrd="0" presId="urn:microsoft.com/office/officeart/2008/layout/HorizontalMultiLevelHierarchy"/>
    <dgm:cxn modelId="{EF2B8CC4-C3C3-433C-AF17-4ED8F6EEF58E}" type="presParOf" srcId="{189806DA-C123-47F3-8C4A-64FAA36E2075}" destId="{906EAA0D-0620-446E-AE9B-2823786C0AB3}" srcOrd="0" destOrd="0" presId="urn:microsoft.com/office/officeart/2008/layout/HorizontalMultiLevelHierarchy"/>
    <dgm:cxn modelId="{D2EB114C-D65E-4683-B060-4F6C6A7D27CD}" type="presParOf" srcId="{906EAA0D-0620-446E-AE9B-2823786C0AB3}" destId="{7A760D20-8BF3-4391-AE83-8DDAE67B1481}" srcOrd="0" destOrd="0" presId="urn:microsoft.com/office/officeart/2008/layout/HorizontalMultiLevelHierarchy"/>
    <dgm:cxn modelId="{F14E2350-E94C-4CB9-9610-5E205267C708}" type="presParOf" srcId="{906EAA0D-0620-446E-AE9B-2823786C0AB3}" destId="{428FB9C5-BC62-4CF2-A647-59EF8A91DA4A}" srcOrd="1" destOrd="0" presId="urn:microsoft.com/office/officeart/2008/layout/HorizontalMultiLevelHierarchy"/>
    <dgm:cxn modelId="{A8ADB724-8A37-43E1-9A11-D2B6E32115A1}" type="presParOf" srcId="{428FB9C5-BC62-4CF2-A647-59EF8A91DA4A}" destId="{4BFEFBA1-6D54-43B7-A591-2826CC3981F9}" srcOrd="0" destOrd="0" presId="urn:microsoft.com/office/officeart/2008/layout/HorizontalMultiLevelHierarchy"/>
    <dgm:cxn modelId="{ACFEB462-5F3C-4297-B95E-70071325E691}" type="presParOf" srcId="{4BFEFBA1-6D54-43B7-A591-2826CC3981F9}" destId="{D74CBFDB-3476-4CAE-854B-0E6D03393621}" srcOrd="0" destOrd="0" presId="urn:microsoft.com/office/officeart/2008/layout/HorizontalMultiLevelHierarchy"/>
    <dgm:cxn modelId="{33EE893D-02AB-42FD-876C-5A4FEC64AB5B}" type="presParOf" srcId="{428FB9C5-BC62-4CF2-A647-59EF8A91DA4A}" destId="{D6BF74A1-B326-4C00-8374-594200D5350E}" srcOrd="1" destOrd="0" presId="urn:microsoft.com/office/officeart/2008/layout/HorizontalMultiLevelHierarchy"/>
    <dgm:cxn modelId="{A65A135E-CA21-441E-9D29-3F3EB43EB870}" type="presParOf" srcId="{D6BF74A1-B326-4C00-8374-594200D5350E}" destId="{33010F50-AE74-4A29-9BD0-2CB899814F39}" srcOrd="0" destOrd="0" presId="urn:microsoft.com/office/officeart/2008/layout/HorizontalMultiLevelHierarchy"/>
    <dgm:cxn modelId="{D65B4122-417F-4DAC-A7BB-5EA7080769BD}" type="presParOf" srcId="{D6BF74A1-B326-4C00-8374-594200D5350E}" destId="{F1F3F89D-5F30-44FA-8D7A-7CBDA6EA1FE7}" srcOrd="1" destOrd="0" presId="urn:microsoft.com/office/officeart/2008/layout/HorizontalMultiLevelHierarchy"/>
    <dgm:cxn modelId="{9602147D-B2D0-4F06-89DD-72C3E711DA08}" type="presParOf" srcId="{428FB9C5-BC62-4CF2-A647-59EF8A91DA4A}" destId="{B6A39DD9-551B-4346-85A7-EF78AF873402}" srcOrd="2" destOrd="0" presId="urn:microsoft.com/office/officeart/2008/layout/HorizontalMultiLevelHierarchy"/>
    <dgm:cxn modelId="{7AE4F149-2414-4A2A-BF05-C17E29A6E4B6}" type="presParOf" srcId="{B6A39DD9-551B-4346-85A7-EF78AF873402}" destId="{F73A26DF-0C48-4717-9532-3F49A2DC5967}" srcOrd="0" destOrd="0" presId="urn:microsoft.com/office/officeart/2008/layout/HorizontalMultiLevelHierarchy"/>
    <dgm:cxn modelId="{BCE1561C-FD0B-4692-821F-548E7855A2B9}" type="presParOf" srcId="{428FB9C5-BC62-4CF2-A647-59EF8A91DA4A}" destId="{21E687BC-73A6-4069-99E8-D934A80017F6}" srcOrd="3" destOrd="0" presId="urn:microsoft.com/office/officeart/2008/layout/HorizontalMultiLevelHierarchy"/>
    <dgm:cxn modelId="{0A889D86-56CE-4A23-A5C5-FBE38CDB130D}" type="presParOf" srcId="{21E687BC-73A6-4069-99E8-D934A80017F6}" destId="{CF66291A-2003-454F-B34D-3846DBD6A3B7}" srcOrd="0" destOrd="0" presId="urn:microsoft.com/office/officeart/2008/layout/HorizontalMultiLevelHierarchy"/>
    <dgm:cxn modelId="{A85AF186-A761-4FC9-9DE0-719779643C46}" type="presParOf" srcId="{21E687BC-73A6-4069-99E8-D934A80017F6}" destId="{FA5BBA26-F6AF-44AE-9A70-96F366399A13}" srcOrd="1" destOrd="0" presId="urn:microsoft.com/office/officeart/2008/layout/HorizontalMultiLevelHierarchy"/>
    <dgm:cxn modelId="{E821B961-6786-4362-9A3E-7652454D0796}" type="presParOf" srcId="{428FB9C5-BC62-4CF2-A647-59EF8A91DA4A}" destId="{ACFE26AB-8ECC-4DCE-AA2C-D3AF46617FA1}" srcOrd="4" destOrd="0" presId="urn:microsoft.com/office/officeart/2008/layout/HorizontalMultiLevelHierarchy"/>
    <dgm:cxn modelId="{E81D3492-83A4-41AF-B6D5-C12306B89CEA}" type="presParOf" srcId="{ACFE26AB-8ECC-4DCE-AA2C-D3AF46617FA1}" destId="{95C05748-1A7B-4794-B133-B916B2298F9D}" srcOrd="0" destOrd="0" presId="urn:microsoft.com/office/officeart/2008/layout/HorizontalMultiLevelHierarchy"/>
    <dgm:cxn modelId="{AC227EBF-3D8D-4C52-99C8-3A91F098B991}" type="presParOf" srcId="{428FB9C5-BC62-4CF2-A647-59EF8A91DA4A}" destId="{0B46C722-97CC-4D0D-BB26-A8E3A6FFE8BC}" srcOrd="5" destOrd="0" presId="urn:microsoft.com/office/officeart/2008/layout/HorizontalMultiLevelHierarchy"/>
    <dgm:cxn modelId="{DC09C528-5247-4174-A377-7465BB8D7858}" type="presParOf" srcId="{0B46C722-97CC-4D0D-BB26-A8E3A6FFE8BC}" destId="{7F4AC784-4845-411B-8CBC-280115EE0976}" srcOrd="0" destOrd="0" presId="urn:microsoft.com/office/officeart/2008/layout/HorizontalMultiLevelHierarchy"/>
    <dgm:cxn modelId="{74975F1D-0994-49A3-8D8C-F6BF8FFDB43C}" type="presParOf" srcId="{0B46C722-97CC-4D0D-BB26-A8E3A6FFE8BC}" destId="{2EDD1152-B01A-4682-AC9E-967900B395AC}" srcOrd="1" destOrd="0" presId="urn:microsoft.com/office/officeart/2008/layout/HorizontalMultiLevelHierarchy"/>
    <dgm:cxn modelId="{D9565BEA-A630-4F04-80EC-57B25A8A53FF}" type="presParOf" srcId="{428FB9C5-BC62-4CF2-A647-59EF8A91DA4A}" destId="{838CFA52-ADAD-4893-A775-1CFA19F44870}" srcOrd="6" destOrd="0" presId="urn:microsoft.com/office/officeart/2008/layout/HorizontalMultiLevelHierarchy"/>
    <dgm:cxn modelId="{B877BEAF-7A53-4B49-AB59-A020E0048250}" type="presParOf" srcId="{838CFA52-ADAD-4893-A775-1CFA19F44870}" destId="{6870254A-137A-4814-AB8A-7FAB4FD93C29}" srcOrd="0" destOrd="0" presId="urn:microsoft.com/office/officeart/2008/layout/HorizontalMultiLevelHierarchy"/>
    <dgm:cxn modelId="{703FA802-5B9C-4AFF-AD08-439B2E453BC2}" type="presParOf" srcId="{428FB9C5-BC62-4CF2-A647-59EF8A91DA4A}" destId="{A152E349-403A-47FB-B4D0-65A8BBAAD702}" srcOrd="7" destOrd="0" presId="urn:microsoft.com/office/officeart/2008/layout/HorizontalMultiLevelHierarchy"/>
    <dgm:cxn modelId="{3D1B29BE-EC8B-4AD8-941B-B72C4453F3F1}" type="presParOf" srcId="{A152E349-403A-47FB-B4D0-65A8BBAAD702}" destId="{37D6597F-B5FE-419D-BBD4-56C9F594529F}" srcOrd="0" destOrd="0" presId="urn:microsoft.com/office/officeart/2008/layout/HorizontalMultiLevelHierarchy"/>
    <dgm:cxn modelId="{005F67F1-559A-49EA-A7DE-E56293191B06}" type="presParOf" srcId="{A152E349-403A-47FB-B4D0-65A8BBAAD702}" destId="{5F5A97D8-7B9F-4671-8D07-BB9187344588}" srcOrd="1" destOrd="0" presId="urn:microsoft.com/office/officeart/2008/layout/HorizontalMultiLevelHierarchy"/>
    <dgm:cxn modelId="{EF02486A-AE21-4897-8858-E51763E9FF9A}" type="presParOf" srcId="{428FB9C5-BC62-4CF2-A647-59EF8A91DA4A}" destId="{2585007E-9818-4155-973D-0A1A0B18D350}" srcOrd="8" destOrd="0" presId="urn:microsoft.com/office/officeart/2008/layout/HorizontalMultiLevelHierarchy"/>
    <dgm:cxn modelId="{56FA75D1-D449-45F9-9517-94CAF9C96F96}" type="presParOf" srcId="{2585007E-9818-4155-973D-0A1A0B18D350}" destId="{C85C9552-A56A-42F0-844C-43021FC0AA92}" srcOrd="0" destOrd="0" presId="urn:microsoft.com/office/officeart/2008/layout/HorizontalMultiLevelHierarchy"/>
    <dgm:cxn modelId="{D7008F68-56BE-4F2B-A8C9-DFBAF0461789}" type="presParOf" srcId="{428FB9C5-BC62-4CF2-A647-59EF8A91DA4A}" destId="{4D0D2AEB-E478-4C76-A9A0-5B8AFA7F9084}" srcOrd="9" destOrd="0" presId="urn:microsoft.com/office/officeart/2008/layout/HorizontalMultiLevelHierarchy"/>
    <dgm:cxn modelId="{4D671718-284A-4219-AF5B-B1EF04A390D0}" type="presParOf" srcId="{4D0D2AEB-E478-4C76-A9A0-5B8AFA7F9084}" destId="{F3D6DAB3-38B0-4E43-8ABA-4896BC85BE0E}" srcOrd="0" destOrd="0" presId="urn:microsoft.com/office/officeart/2008/layout/HorizontalMultiLevelHierarchy"/>
    <dgm:cxn modelId="{37A74D9B-AAC4-4034-8487-F184858F57C7}" type="presParOf" srcId="{4D0D2AEB-E478-4C76-A9A0-5B8AFA7F9084}" destId="{A06FFDF4-9F72-4CCA-8D49-2EFCA3B9892C}" srcOrd="1" destOrd="0" presId="urn:microsoft.com/office/officeart/2008/layout/HorizontalMultiLevelHierarchy"/>
    <dgm:cxn modelId="{E4389364-FB54-4AC5-AD65-3C1415D2929C}" type="presParOf" srcId="{428FB9C5-BC62-4CF2-A647-59EF8A91DA4A}" destId="{0A1112E4-5B64-4E9A-B3BC-D507602047AE}" srcOrd="10" destOrd="0" presId="urn:microsoft.com/office/officeart/2008/layout/HorizontalMultiLevelHierarchy"/>
    <dgm:cxn modelId="{CA66EF2D-FD1E-492A-869B-B198BBC4AF73}" type="presParOf" srcId="{0A1112E4-5B64-4E9A-B3BC-D507602047AE}" destId="{735CFBBB-F1A5-46E6-82CF-8E18C2EDF75A}" srcOrd="0" destOrd="0" presId="urn:microsoft.com/office/officeart/2008/layout/HorizontalMultiLevelHierarchy"/>
    <dgm:cxn modelId="{99D463B4-41DC-4CEA-8EF6-1B0BCF13C49D}" type="presParOf" srcId="{428FB9C5-BC62-4CF2-A647-59EF8A91DA4A}" destId="{F9B1B533-2337-4B81-AB8A-F904016C0CCA}" srcOrd="11" destOrd="0" presId="urn:microsoft.com/office/officeart/2008/layout/HorizontalMultiLevelHierarchy"/>
    <dgm:cxn modelId="{A536D55E-EEB6-4F51-83DA-C92228961546}" type="presParOf" srcId="{F9B1B533-2337-4B81-AB8A-F904016C0CCA}" destId="{F2ABAA5D-C309-4982-A681-D7FE82E43426}" srcOrd="0" destOrd="0" presId="urn:microsoft.com/office/officeart/2008/layout/HorizontalMultiLevelHierarchy"/>
    <dgm:cxn modelId="{CD7733CC-B329-46F2-AFE2-A1D042130DFA}" type="presParOf" srcId="{F9B1B533-2337-4B81-AB8A-F904016C0CCA}" destId="{E0E76BFB-99FB-4441-96AB-A8B8342B3DA0}" srcOrd="1" destOrd="0" presId="urn:microsoft.com/office/officeart/2008/layout/HorizontalMultiLevelHierarchy"/>
    <dgm:cxn modelId="{7F9A40F6-527E-43BD-8E7D-4573721DD19B}" type="presParOf" srcId="{428FB9C5-BC62-4CF2-A647-59EF8A91DA4A}" destId="{5FA605E1-A3B8-4514-B78A-5C040F000749}" srcOrd="12" destOrd="0" presId="urn:microsoft.com/office/officeart/2008/layout/HorizontalMultiLevelHierarchy"/>
    <dgm:cxn modelId="{93C3AA9F-78AB-44F5-BD2B-6E54D6D50591}" type="presParOf" srcId="{5FA605E1-A3B8-4514-B78A-5C040F000749}" destId="{77432547-C649-4283-A71E-99FF7B597E41}" srcOrd="0" destOrd="0" presId="urn:microsoft.com/office/officeart/2008/layout/HorizontalMultiLevelHierarchy"/>
    <dgm:cxn modelId="{FAB6879C-D475-4DE6-97CD-44D226E3D70C}" type="presParOf" srcId="{428FB9C5-BC62-4CF2-A647-59EF8A91DA4A}" destId="{544435EE-1865-4D1E-84C4-1B0DCC4A8AD0}" srcOrd="13" destOrd="0" presId="urn:microsoft.com/office/officeart/2008/layout/HorizontalMultiLevelHierarchy"/>
    <dgm:cxn modelId="{C69AD81B-8D0F-4F1E-95E6-F113E755291E}" type="presParOf" srcId="{544435EE-1865-4D1E-84C4-1B0DCC4A8AD0}" destId="{81E5AA83-B3AD-4E27-8912-CD6E3523FAF3}" srcOrd="0" destOrd="0" presId="urn:microsoft.com/office/officeart/2008/layout/HorizontalMultiLevelHierarchy"/>
    <dgm:cxn modelId="{42022970-40BF-4E9F-83E1-FA080F4036B6}" type="presParOf" srcId="{544435EE-1865-4D1E-84C4-1B0DCC4A8AD0}" destId="{2380228E-3C0A-4FBD-9C37-90E856CA47AE}" srcOrd="1" destOrd="0" presId="urn:microsoft.com/office/officeart/2008/layout/HorizontalMultiLevelHierarchy"/>
    <dgm:cxn modelId="{E0C5443D-A56E-41E8-B6EA-90CC3DB43C2C}" type="presParOf" srcId="{428FB9C5-BC62-4CF2-A647-59EF8A91DA4A}" destId="{28C7580F-88F1-4F5D-AA95-4085D45D347A}" srcOrd="14" destOrd="0" presId="urn:microsoft.com/office/officeart/2008/layout/HorizontalMultiLevelHierarchy"/>
    <dgm:cxn modelId="{33923C29-87BC-4F5A-B1BA-B03277E1B4FB}" type="presParOf" srcId="{28C7580F-88F1-4F5D-AA95-4085D45D347A}" destId="{B00DD639-6EC0-4870-BF6C-DF63FB016E25}" srcOrd="0" destOrd="0" presId="urn:microsoft.com/office/officeart/2008/layout/HorizontalMultiLevelHierarchy"/>
    <dgm:cxn modelId="{C1930A4D-5566-4519-BC12-6312F1A592CD}" type="presParOf" srcId="{428FB9C5-BC62-4CF2-A647-59EF8A91DA4A}" destId="{A3CF687C-B9CF-4089-8E04-BD3AD25F9B7A}" srcOrd="15" destOrd="0" presId="urn:microsoft.com/office/officeart/2008/layout/HorizontalMultiLevelHierarchy"/>
    <dgm:cxn modelId="{2EC4B4AF-772A-437A-BD31-B69D744E8DBB}" type="presParOf" srcId="{A3CF687C-B9CF-4089-8E04-BD3AD25F9B7A}" destId="{7E27A86E-3B54-4CF6-A21E-5BB3EE4B8DE2}" srcOrd="0" destOrd="0" presId="urn:microsoft.com/office/officeart/2008/layout/HorizontalMultiLevelHierarchy"/>
    <dgm:cxn modelId="{32E00BC5-4C74-43EB-AC87-5EEB032CAD53}" type="presParOf" srcId="{A3CF687C-B9CF-4089-8E04-BD3AD25F9B7A}" destId="{E5BCFF39-45B7-4780-B155-FE8D35E390CB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9F4B7-FBAB-4FD5-B057-474B05CAB9AE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546214-FA28-4078-BB63-E8A3919D139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Предметно -развивающая среда</a:t>
          </a:r>
          <a:endParaRPr lang="ru-RU" sz="1400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E6C3D-EB1F-4650-9B53-7C7FE611CB50}" type="parTrans" cxnId="{E091C9D5-31A5-499A-8177-3C5601DFC540}">
      <dgm:prSet/>
      <dgm:spPr/>
      <dgm:t>
        <a:bodyPr/>
        <a:lstStyle/>
        <a:p>
          <a:endParaRPr lang="ru-RU"/>
        </a:p>
      </dgm:t>
    </dgm:pt>
    <dgm:pt modelId="{0BC5B65E-BEBF-4A17-BE1D-8BA3E2629D84}" type="sibTrans" cxnId="{E091C9D5-31A5-499A-8177-3C5601DFC540}">
      <dgm:prSet/>
      <dgm:spPr/>
      <dgm:t>
        <a:bodyPr/>
        <a:lstStyle/>
        <a:p>
          <a:endParaRPr lang="ru-RU"/>
        </a:p>
      </dgm:t>
    </dgm:pt>
    <dgm:pt modelId="{FBF5E0E3-1006-43E6-911F-499479E3D76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Уголок </a:t>
          </a:r>
          <a:r>
            <a:rPr lang="ru-RU" sz="20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ряжения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E9EA5-C548-454F-A735-ACF4CA385396}" type="parTrans" cxnId="{DBADD819-B128-4062-8600-D208E185CF9A}">
      <dgm:prSet/>
      <dgm:spPr/>
      <dgm:t>
        <a:bodyPr/>
        <a:lstStyle/>
        <a:p>
          <a:endParaRPr lang="ru-RU"/>
        </a:p>
      </dgm:t>
    </dgm:pt>
    <dgm:pt modelId="{BA1E28AB-5305-44B1-9E66-EF7D205B08CF}" type="sibTrans" cxnId="{DBADD819-B128-4062-8600-D208E185CF9A}">
      <dgm:prSet/>
      <dgm:spPr/>
      <dgm:t>
        <a:bodyPr/>
        <a:lstStyle/>
        <a:p>
          <a:endParaRPr lang="ru-RU"/>
        </a:p>
      </dgm:t>
    </dgm:pt>
    <dgm:pt modelId="{7C470B9E-9F84-4FEF-84D1-07B84DCDA3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Игровые двигательные модули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1CD72-0FE5-476F-9649-7EF01FF2CA78}" type="parTrans" cxnId="{5BD96749-F758-467D-BDA5-7FEF2EF8F904}">
      <dgm:prSet/>
      <dgm:spPr/>
      <dgm:t>
        <a:bodyPr/>
        <a:lstStyle/>
        <a:p>
          <a:endParaRPr lang="ru-RU"/>
        </a:p>
      </dgm:t>
    </dgm:pt>
    <dgm:pt modelId="{C62E7324-0F41-4985-8633-D0F1F904CF12}" type="sibTrans" cxnId="{5BD96749-F758-467D-BDA5-7FEF2EF8F904}">
      <dgm:prSet/>
      <dgm:spPr/>
      <dgm:t>
        <a:bodyPr/>
        <a:lstStyle/>
        <a:p>
          <a:endParaRPr lang="ru-RU"/>
        </a:p>
      </dgm:t>
    </dgm:pt>
    <dgm:pt modelId="{D19108EE-9F9C-42D9-AED1-D14F585BDC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Центр развивающих игр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C0C69-D423-44A4-BD52-8841795ABB94}" type="parTrans" cxnId="{A91063DA-F9B3-4A35-AE88-3CAE069FF4F2}">
      <dgm:prSet/>
      <dgm:spPr/>
      <dgm:t>
        <a:bodyPr/>
        <a:lstStyle/>
        <a:p>
          <a:endParaRPr lang="ru-RU"/>
        </a:p>
      </dgm:t>
    </dgm:pt>
    <dgm:pt modelId="{F37C7650-A044-4BDB-A9B7-40047065C080}" type="sibTrans" cxnId="{A91063DA-F9B3-4A35-AE88-3CAE069FF4F2}">
      <dgm:prSet/>
      <dgm:spPr/>
      <dgm:t>
        <a:bodyPr/>
        <a:lstStyle/>
        <a:p>
          <a:endParaRPr lang="ru-RU"/>
        </a:p>
      </dgm:t>
    </dgm:pt>
    <dgm:pt modelId="{08C8B747-F848-4038-8F50-679D9E83A7E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Дидактический стол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611A0-02B6-49E4-835B-C1EB051E4D56}" type="parTrans" cxnId="{F18C1B14-DFCB-4170-8605-8333C66F7D8A}">
      <dgm:prSet/>
      <dgm:spPr/>
      <dgm:t>
        <a:bodyPr/>
        <a:lstStyle/>
        <a:p>
          <a:endParaRPr lang="ru-RU"/>
        </a:p>
      </dgm:t>
    </dgm:pt>
    <dgm:pt modelId="{69D69ABB-51F1-4FA6-BC3B-FD081B0806E9}" type="sibTrans" cxnId="{F18C1B14-DFCB-4170-8605-8333C66F7D8A}">
      <dgm:prSet/>
      <dgm:spPr/>
      <dgm:t>
        <a:bodyPr/>
        <a:lstStyle/>
        <a:p>
          <a:endParaRPr lang="ru-RU"/>
        </a:p>
      </dgm:t>
    </dgm:pt>
    <dgm:pt modelId="{F487936E-9997-4F8E-9E92-FE09987758ED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Центр «Песок + вода»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8DD0E2-48DC-44C7-A51E-4D092686B87C}" type="parTrans" cxnId="{F105F107-A50D-4943-9AD4-29EED142BD82}">
      <dgm:prSet/>
      <dgm:spPr/>
      <dgm:t>
        <a:bodyPr/>
        <a:lstStyle/>
        <a:p>
          <a:endParaRPr lang="ru-RU"/>
        </a:p>
      </dgm:t>
    </dgm:pt>
    <dgm:pt modelId="{E4737137-4563-4FEA-8992-261C30491289}" type="sibTrans" cxnId="{F105F107-A50D-4943-9AD4-29EED142BD82}">
      <dgm:prSet/>
      <dgm:spPr/>
      <dgm:t>
        <a:bodyPr/>
        <a:lstStyle/>
        <a:p>
          <a:endParaRPr lang="ru-RU"/>
        </a:p>
      </dgm:t>
    </dgm:pt>
    <dgm:pt modelId="{ABE40530-A1B6-433B-A13E-B0E40D208EC2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Зона двигательной активности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2A473-66B6-4AF8-BF19-A5ED5D4AAE75}" type="parTrans" cxnId="{8F5B4532-56E3-4D1B-8971-9BDB9990E63D}">
      <dgm:prSet/>
      <dgm:spPr/>
      <dgm:t>
        <a:bodyPr/>
        <a:lstStyle/>
        <a:p>
          <a:endParaRPr lang="ru-RU"/>
        </a:p>
      </dgm:t>
    </dgm:pt>
    <dgm:pt modelId="{4BB527CA-A30B-480C-B67C-E5868E0CB274}" type="sibTrans" cxnId="{8F5B4532-56E3-4D1B-8971-9BDB9990E63D}">
      <dgm:prSet/>
      <dgm:spPr/>
      <dgm:t>
        <a:bodyPr/>
        <a:lstStyle/>
        <a:p>
          <a:endParaRPr lang="ru-RU"/>
        </a:p>
      </dgm:t>
    </dgm:pt>
    <dgm:pt modelId="{715B50DB-F354-47AD-BDFF-D9AAE48ECE8F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Уголок развития речи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04E72-6FA4-48D8-8566-FF7EA44405DE}" type="parTrans" cxnId="{0E34798F-DA33-4D94-AA6E-2BF00134EA32}">
      <dgm:prSet/>
      <dgm:spPr/>
      <dgm:t>
        <a:bodyPr/>
        <a:lstStyle/>
        <a:p>
          <a:endParaRPr lang="ru-RU"/>
        </a:p>
      </dgm:t>
    </dgm:pt>
    <dgm:pt modelId="{2A49799A-D533-4546-B2CE-78D7F4ACCC46}" type="sibTrans" cxnId="{0E34798F-DA33-4D94-AA6E-2BF00134EA32}">
      <dgm:prSet/>
      <dgm:spPr/>
      <dgm:t>
        <a:bodyPr/>
        <a:lstStyle/>
        <a:p>
          <a:endParaRPr lang="ru-RU"/>
        </a:p>
      </dgm:t>
    </dgm:pt>
    <dgm:pt modelId="{C18F1E1C-82AC-47B2-9EBF-CF89F097B769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Уголок изобразительной деятельности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6CBAAE4-2CF4-4AF6-B45A-021CA86079AA}" type="parTrans" cxnId="{EDA1C064-B9D2-4935-9506-99C4AC7B9591}">
      <dgm:prSet/>
      <dgm:spPr/>
      <dgm:t>
        <a:bodyPr/>
        <a:lstStyle/>
        <a:p>
          <a:endParaRPr lang="ru-RU"/>
        </a:p>
      </dgm:t>
    </dgm:pt>
    <dgm:pt modelId="{A92E9755-10D1-41A7-9FB0-8F55761B11B6}" type="sibTrans" cxnId="{EDA1C064-B9D2-4935-9506-99C4AC7B9591}">
      <dgm:prSet/>
      <dgm:spPr/>
      <dgm:t>
        <a:bodyPr/>
        <a:lstStyle/>
        <a:p>
          <a:endParaRPr lang="ru-RU"/>
        </a:p>
      </dgm:t>
    </dgm:pt>
    <dgm:pt modelId="{549613A7-37B5-4ECA-8DB7-65875A6B62A3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Игровая «Жилая комната»</a:t>
          </a:r>
          <a:endParaRPr lang="ru-RU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9C518-E22B-419A-868D-1C46ED3DAFFB}" type="parTrans" cxnId="{D0CC0E86-3842-4BAB-ACDB-6D06B2F69C47}">
      <dgm:prSet/>
      <dgm:spPr/>
      <dgm:t>
        <a:bodyPr/>
        <a:lstStyle/>
        <a:p>
          <a:endParaRPr lang="ru-RU"/>
        </a:p>
      </dgm:t>
    </dgm:pt>
    <dgm:pt modelId="{A77274B9-0D5C-4ADF-91C1-84E7C47EBF5E}" type="sibTrans" cxnId="{D0CC0E86-3842-4BAB-ACDB-6D06B2F69C47}">
      <dgm:prSet/>
      <dgm:spPr/>
      <dgm:t>
        <a:bodyPr/>
        <a:lstStyle/>
        <a:p>
          <a:endParaRPr lang="ru-RU"/>
        </a:p>
      </dgm:t>
    </dgm:pt>
    <dgm:pt modelId="{210C282E-A7C5-4270-9DE3-465F6CC4FF72}" type="pres">
      <dgm:prSet presAssocID="{A1F9F4B7-FBAB-4FD5-B057-474B05CAB9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47FB83-6E6C-4004-A102-B37F3D2DC7D7}" type="pres">
      <dgm:prSet presAssocID="{EE546214-FA28-4078-BB63-E8A3919D1391}" presName="centerShape" presStyleLbl="node0" presStyleIdx="0" presStyleCnt="1" custScaleX="124129" custLinFactNeighborX="-338" custLinFactNeighborY="-113"/>
      <dgm:spPr/>
      <dgm:t>
        <a:bodyPr/>
        <a:lstStyle/>
        <a:p>
          <a:endParaRPr lang="ru-RU"/>
        </a:p>
      </dgm:t>
    </dgm:pt>
    <dgm:pt modelId="{68F90D24-B485-4095-9C7F-CFE3ECB46565}" type="pres">
      <dgm:prSet presAssocID="{DCBE9EA5-C548-454F-A735-ACF4CA385396}" presName="Name9" presStyleLbl="parChTrans1D2" presStyleIdx="0" presStyleCnt="9"/>
      <dgm:spPr/>
      <dgm:t>
        <a:bodyPr/>
        <a:lstStyle/>
        <a:p>
          <a:endParaRPr lang="ru-RU"/>
        </a:p>
      </dgm:t>
    </dgm:pt>
    <dgm:pt modelId="{EF3D853D-B259-4606-B047-FE863A6CDB96}" type="pres">
      <dgm:prSet presAssocID="{DCBE9EA5-C548-454F-A735-ACF4CA385396}" presName="connTx" presStyleLbl="parChTrans1D2" presStyleIdx="0" presStyleCnt="9"/>
      <dgm:spPr/>
      <dgm:t>
        <a:bodyPr/>
        <a:lstStyle/>
        <a:p>
          <a:endParaRPr lang="ru-RU"/>
        </a:p>
      </dgm:t>
    </dgm:pt>
    <dgm:pt modelId="{C500982B-189F-486D-84FC-35CEB4E63826}" type="pres">
      <dgm:prSet presAssocID="{FBF5E0E3-1006-43E6-911F-499479E3D76B}" presName="node" presStyleLbl="node1" presStyleIdx="0" presStyleCnt="9" custScaleX="209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06580-A3BE-4E30-BBF9-191A371F76D0}" type="pres">
      <dgm:prSet presAssocID="{2A8DD0E2-48DC-44C7-A51E-4D092686B87C}" presName="Name9" presStyleLbl="parChTrans1D2" presStyleIdx="1" presStyleCnt="9"/>
      <dgm:spPr/>
      <dgm:t>
        <a:bodyPr/>
        <a:lstStyle/>
        <a:p>
          <a:endParaRPr lang="ru-RU"/>
        </a:p>
      </dgm:t>
    </dgm:pt>
    <dgm:pt modelId="{61C6412A-3D61-4029-8CE0-26E39EAD6019}" type="pres">
      <dgm:prSet presAssocID="{2A8DD0E2-48DC-44C7-A51E-4D092686B87C}" presName="connTx" presStyleLbl="parChTrans1D2" presStyleIdx="1" presStyleCnt="9"/>
      <dgm:spPr/>
      <dgm:t>
        <a:bodyPr/>
        <a:lstStyle/>
        <a:p>
          <a:endParaRPr lang="ru-RU"/>
        </a:p>
      </dgm:t>
    </dgm:pt>
    <dgm:pt modelId="{AAC49988-3012-4B8D-AD3D-60BAB683132A}" type="pres">
      <dgm:prSet presAssocID="{F487936E-9997-4F8E-9E92-FE09987758ED}" presName="node" presStyleLbl="node1" presStyleIdx="1" presStyleCnt="9" custScaleX="209445" custRadScaleRad="82221" custRadScaleInc="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83709-E4FF-44FA-9529-28C65FCC8B36}" type="pres">
      <dgm:prSet presAssocID="{E202A473-66B6-4AF8-BF19-A5ED5D4AAE75}" presName="Name9" presStyleLbl="parChTrans1D2" presStyleIdx="2" presStyleCnt="9"/>
      <dgm:spPr/>
      <dgm:t>
        <a:bodyPr/>
        <a:lstStyle/>
        <a:p>
          <a:endParaRPr lang="ru-RU"/>
        </a:p>
      </dgm:t>
    </dgm:pt>
    <dgm:pt modelId="{337006F6-88B9-403D-97FD-94B5EF2EAC39}" type="pres">
      <dgm:prSet presAssocID="{E202A473-66B6-4AF8-BF19-A5ED5D4AAE75}" presName="connTx" presStyleLbl="parChTrans1D2" presStyleIdx="2" presStyleCnt="9"/>
      <dgm:spPr/>
      <dgm:t>
        <a:bodyPr/>
        <a:lstStyle/>
        <a:p>
          <a:endParaRPr lang="ru-RU"/>
        </a:p>
      </dgm:t>
    </dgm:pt>
    <dgm:pt modelId="{4FD8BF10-9524-4E6B-AA74-FE63B77063D3}" type="pres">
      <dgm:prSet presAssocID="{ABE40530-A1B6-433B-A13E-B0E40D208EC2}" presName="node" presStyleLbl="node1" presStyleIdx="2" presStyleCnt="9" custScaleX="2094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805BC9A-1AC7-451E-BCD3-8C9282CE4CDB}" type="pres">
      <dgm:prSet presAssocID="{FEC04E72-6FA4-48D8-8566-FF7EA44405DE}" presName="Name9" presStyleLbl="parChTrans1D2" presStyleIdx="3" presStyleCnt="9"/>
      <dgm:spPr/>
      <dgm:t>
        <a:bodyPr/>
        <a:lstStyle/>
        <a:p>
          <a:endParaRPr lang="ru-RU"/>
        </a:p>
      </dgm:t>
    </dgm:pt>
    <dgm:pt modelId="{99804361-4101-4509-BD14-C4E35C777412}" type="pres">
      <dgm:prSet presAssocID="{FEC04E72-6FA4-48D8-8566-FF7EA44405D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ABC7B72-0CA0-4E73-A9ED-9921C89028EC}" type="pres">
      <dgm:prSet presAssocID="{715B50DB-F354-47AD-BDFF-D9AAE48ECE8F}" presName="node" presStyleLbl="node1" presStyleIdx="3" presStyleCnt="9" custScaleX="209530" custRadScaleRad="103061" custRadScaleInc="-54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E69DF-7F6B-4DF3-903F-1CF3BA738CC7}" type="pres">
      <dgm:prSet presAssocID="{B6CBAAE4-2CF4-4AF6-B45A-021CA86079AA}" presName="Name9" presStyleLbl="parChTrans1D2" presStyleIdx="4" presStyleCnt="9"/>
      <dgm:spPr/>
      <dgm:t>
        <a:bodyPr/>
        <a:lstStyle/>
        <a:p>
          <a:endParaRPr lang="ru-RU"/>
        </a:p>
      </dgm:t>
    </dgm:pt>
    <dgm:pt modelId="{8391E07F-CFEC-4BDE-8700-48B03C6481CD}" type="pres">
      <dgm:prSet presAssocID="{B6CBAAE4-2CF4-4AF6-B45A-021CA86079AA}" presName="connTx" presStyleLbl="parChTrans1D2" presStyleIdx="4" presStyleCnt="9"/>
      <dgm:spPr/>
      <dgm:t>
        <a:bodyPr/>
        <a:lstStyle/>
        <a:p>
          <a:endParaRPr lang="ru-RU"/>
        </a:p>
      </dgm:t>
    </dgm:pt>
    <dgm:pt modelId="{29786A6E-E414-4BFC-9DE4-C88FAD5E7565}" type="pres">
      <dgm:prSet presAssocID="{C18F1E1C-82AC-47B2-9EBF-CF89F097B769}" presName="node" presStyleLbl="node1" presStyleIdx="4" presStyleCnt="9" custScaleX="209530" custRadScaleRad="93760" custRadScaleInc="-53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0A55E-6D09-4344-B380-FE01836FC2A4}" type="pres">
      <dgm:prSet presAssocID="{2439C518-E22B-419A-868D-1C46ED3DAFFB}" presName="Name9" presStyleLbl="parChTrans1D2" presStyleIdx="5" presStyleCnt="9"/>
      <dgm:spPr/>
      <dgm:t>
        <a:bodyPr/>
        <a:lstStyle/>
        <a:p>
          <a:endParaRPr lang="ru-RU"/>
        </a:p>
      </dgm:t>
    </dgm:pt>
    <dgm:pt modelId="{D0493E6D-B2A3-4157-86F4-CB62221B7025}" type="pres">
      <dgm:prSet presAssocID="{2439C518-E22B-419A-868D-1C46ED3DAFFB}" presName="connTx" presStyleLbl="parChTrans1D2" presStyleIdx="5" presStyleCnt="9"/>
      <dgm:spPr/>
      <dgm:t>
        <a:bodyPr/>
        <a:lstStyle/>
        <a:p>
          <a:endParaRPr lang="ru-RU"/>
        </a:p>
      </dgm:t>
    </dgm:pt>
    <dgm:pt modelId="{394ED3BC-35E6-4F46-B01F-78C5504D4953}" type="pres">
      <dgm:prSet presAssocID="{549613A7-37B5-4ECA-8DB7-65875A6B62A3}" presName="node" presStyleLbl="node1" presStyleIdx="5" presStyleCnt="9" custScaleX="209530" custRadScaleRad="93985" custRadScaleInc="20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A56C7-E568-4FD7-936F-976BBFC706BA}" type="pres">
      <dgm:prSet presAssocID="{B591CD72-0FE5-476F-9649-7EF01FF2CA78}" presName="Name9" presStyleLbl="parChTrans1D2" presStyleIdx="6" presStyleCnt="9"/>
      <dgm:spPr/>
      <dgm:t>
        <a:bodyPr/>
        <a:lstStyle/>
        <a:p>
          <a:endParaRPr lang="ru-RU"/>
        </a:p>
      </dgm:t>
    </dgm:pt>
    <dgm:pt modelId="{424DB2BA-F477-4468-8A90-05449F7FEB26}" type="pres">
      <dgm:prSet presAssocID="{B591CD72-0FE5-476F-9649-7EF01FF2CA78}" presName="connTx" presStyleLbl="parChTrans1D2" presStyleIdx="6" presStyleCnt="9"/>
      <dgm:spPr/>
      <dgm:t>
        <a:bodyPr/>
        <a:lstStyle/>
        <a:p>
          <a:endParaRPr lang="ru-RU"/>
        </a:p>
      </dgm:t>
    </dgm:pt>
    <dgm:pt modelId="{8E82F631-DE78-40A5-9BDC-107D9E356473}" type="pres">
      <dgm:prSet presAssocID="{7C470B9E-9F84-4FEF-84D1-07B84DCDA342}" presName="node" presStyleLbl="node1" presStyleIdx="6" presStyleCnt="9" custScaleX="209530" custRadScaleRad="99849" custRadScaleInc="43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D4782-A485-4674-ACE0-BE2187DBF711}" type="pres">
      <dgm:prSet presAssocID="{F1CC0C69-D423-44A4-BD52-8841795ABB94}" presName="Name9" presStyleLbl="parChTrans1D2" presStyleIdx="7" presStyleCnt="9"/>
      <dgm:spPr/>
      <dgm:t>
        <a:bodyPr/>
        <a:lstStyle/>
        <a:p>
          <a:endParaRPr lang="ru-RU"/>
        </a:p>
      </dgm:t>
    </dgm:pt>
    <dgm:pt modelId="{E7A94079-8E8D-4A1F-8E18-F86D2677BA73}" type="pres">
      <dgm:prSet presAssocID="{F1CC0C69-D423-44A4-BD52-8841795ABB94}" presName="connTx" presStyleLbl="parChTrans1D2" presStyleIdx="7" presStyleCnt="9"/>
      <dgm:spPr/>
      <dgm:t>
        <a:bodyPr/>
        <a:lstStyle/>
        <a:p>
          <a:endParaRPr lang="ru-RU"/>
        </a:p>
      </dgm:t>
    </dgm:pt>
    <dgm:pt modelId="{3AC67E98-F97F-4CE9-AF49-A5EC49B1263A}" type="pres">
      <dgm:prSet presAssocID="{D19108EE-9F9C-42D9-AED1-D14F585BDCA2}" presName="node" presStyleLbl="node1" presStyleIdx="7" presStyleCnt="9" custScaleX="209530" custRadScaleRad="112820" custRadScaleInc="-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866D4-2815-43DD-BB65-3FE53DB6C331}" type="pres">
      <dgm:prSet presAssocID="{057611A0-02B6-49E4-835B-C1EB051E4D56}" presName="Name9" presStyleLbl="parChTrans1D2" presStyleIdx="8" presStyleCnt="9"/>
      <dgm:spPr/>
      <dgm:t>
        <a:bodyPr/>
        <a:lstStyle/>
        <a:p>
          <a:endParaRPr lang="ru-RU"/>
        </a:p>
      </dgm:t>
    </dgm:pt>
    <dgm:pt modelId="{91094D9C-AD55-4652-B36F-EC8B73D0DA69}" type="pres">
      <dgm:prSet presAssocID="{057611A0-02B6-49E4-835B-C1EB051E4D56}" presName="connTx" presStyleLbl="parChTrans1D2" presStyleIdx="8" presStyleCnt="9"/>
      <dgm:spPr/>
      <dgm:t>
        <a:bodyPr/>
        <a:lstStyle/>
        <a:p>
          <a:endParaRPr lang="ru-RU"/>
        </a:p>
      </dgm:t>
    </dgm:pt>
    <dgm:pt modelId="{6B0363A6-906E-4D4D-8B7A-FE913FECC9AB}" type="pres">
      <dgm:prSet presAssocID="{08C8B747-F848-4038-8F50-679D9E83A7E1}" presName="node" presStyleLbl="node1" presStyleIdx="8" presStyleCnt="9" custScaleX="209464" custRadScaleRad="89964" custRadScaleInc="-16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1C064-B9D2-4935-9506-99C4AC7B9591}" srcId="{EE546214-FA28-4078-BB63-E8A3919D1391}" destId="{C18F1E1C-82AC-47B2-9EBF-CF89F097B769}" srcOrd="4" destOrd="0" parTransId="{B6CBAAE4-2CF4-4AF6-B45A-021CA86079AA}" sibTransId="{A92E9755-10D1-41A7-9FB0-8F55761B11B6}"/>
    <dgm:cxn modelId="{DE0F9DC9-D2FC-4CA4-A1C0-FFE1FB6E10B1}" type="presOf" srcId="{2439C518-E22B-419A-868D-1C46ED3DAFFB}" destId="{D0493E6D-B2A3-4157-86F4-CB62221B7025}" srcOrd="1" destOrd="0" presId="urn:microsoft.com/office/officeart/2005/8/layout/radial1"/>
    <dgm:cxn modelId="{81C3030B-4EBD-4084-9B41-5AC06B961B6C}" type="presOf" srcId="{2439C518-E22B-419A-868D-1C46ED3DAFFB}" destId="{B250A55E-6D09-4344-B380-FE01836FC2A4}" srcOrd="0" destOrd="0" presId="urn:microsoft.com/office/officeart/2005/8/layout/radial1"/>
    <dgm:cxn modelId="{EDDDCDC1-4B61-41AB-8156-589A345FDB77}" type="presOf" srcId="{A1F9F4B7-FBAB-4FD5-B057-474B05CAB9AE}" destId="{210C282E-A7C5-4270-9DE3-465F6CC4FF72}" srcOrd="0" destOrd="0" presId="urn:microsoft.com/office/officeart/2005/8/layout/radial1"/>
    <dgm:cxn modelId="{DBADD819-B128-4062-8600-D208E185CF9A}" srcId="{EE546214-FA28-4078-BB63-E8A3919D1391}" destId="{FBF5E0E3-1006-43E6-911F-499479E3D76B}" srcOrd="0" destOrd="0" parTransId="{DCBE9EA5-C548-454F-A735-ACF4CA385396}" sibTransId="{BA1E28AB-5305-44B1-9E66-EF7D205B08CF}"/>
    <dgm:cxn modelId="{A91063DA-F9B3-4A35-AE88-3CAE069FF4F2}" srcId="{EE546214-FA28-4078-BB63-E8A3919D1391}" destId="{D19108EE-9F9C-42D9-AED1-D14F585BDCA2}" srcOrd="7" destOrd="0" parTransId="{F1CC0C69-D423-44A4-BD52-8841795ABB94}" sibTransId="{F37C7650-A044-4BDB-A9B7-40047065C080}"/>
    <dgm:cxn modelId="{BF773782-16F7-4E08-BB66-1F018A35380E}" type="presOf" srcId="{2A8DD0E2-48DC-44C7-A51E-4D092686B87C}" destId="{E7006580-A3BE-4E30-BBF9-191A371F76D0}" srcOrd="0" destOrd="0" presId="urn:microsoft.com/office/officeart/2005/8/layout/radial1"/>
    <dgm:cxn modelId="{8F56E9E4-5CDF-45CD-8010-D625BB6B232D}" type="presOf" srcId="{FEC04E72-6FA4-48D8-8566-FF7EA44405DE}" destId="{3805BC9A-1AC7-451E-BCD3-8C9282CE4CDB}" srcOrd="0" destOrd="0" presId="urn:microsoft.com/office/officeart/2005/8/layout/radial1"/>
    <dgm:cxn modelId="{F105F107-A50D-4943-9AD4-29EED142BD82}" srcId="{EE546214-FA28-4078-BB63-E8A3919D1391}" destId="{F487936E-9997-4F8E-9E92-FE09987758ED}" srcOrd="1" destOrd="0" parTransId="{2A8DD0E2-48DC-44C7-A51E-4D092686B87C}" sibTransId="{E4737137-4563-4FEA-8992-261C30491289}"/>
    <dgm:cxn modelId="{7E9416C3-7005-41EB-B9BD-7501CDE0A521}" type="presOf" srcId="{F487936E-9997-4F8E-9E92-FE09987758ED}" destId="{AAC49988-3012-4B8D-AD3D-60BAB683132A}" srcOrd="0" destOrd="0" presId="urn:microsoft.com/office/officeart/2005/8/layout/radial1"/>
    <dgm:cxn modelId="{7955504F-8A19-4442-9AE7-441EB32B01D6}" type="presOf" srcId="{B591CD72-0FE5-476F-9649-7EF01FF2CA78}" destId="{61DA56C7-E568-4FD7-936F-976BBFC706BA}" srcOrd="0" destOrd="0" presId="urn:microsoft.com/office/officeart/2005/8/layout/radial1"/>
    <dgm:cxn modelId="{19F613CD-74BF-4E7E-B9A5-6A87A184DA42}" type="presOf" srcId="{D19108EE-9F9C-42D9-AED1-D14F585BDCA2}" destId="{3AC67E98-F97F-4CE9-AF49-A5EC49B1263A}" srcOrd="0" destOrd="0" presId="urn:microsoft.com/office/officeart/2005/8/layout/radial1"/>
    <dgm:cxn modelId="{4A54A07E-34F8-4A33-B14B-18BC445541FE}" type="presOf" srcId="{E202A473-66B6-4AF8-BF19-A5ED5D4AAE75}" destId="{F8083709-E4FF-44FA-9529-28C65FCC8B36}" srcOrd="0" destOrd="0" presId="urn:microsoft.com/office/officeart/2005/8/layout/radial1"/>
    <dgm:cxn modelId="{27CC848A-D036-49C1-B0DD-EA004E296058}" type="presOf" srcId="{057611A0-02B6-49E4-835B-C1EB051E4D56}" destId="{9C7866D4-2815-43DD-BB65-3FE53DB6C331}" srcOrd="0" destOrd="0" presId="urn:microsoft.com/office/officeart/2005/8/layout/radial1"/>
    <dgm:cxn modelId="{F5D7A020-BA57-4DFE-A29C-4912A7E34BB2}" type="presOf" srcId="{2A8DD0E2-48DC-44C7-A51E-4D092686B87C}" destId="{61C6412A-3D61-4029-8CE0-26E39EAD6019}" srcOrd="1" destOrd="0" presId="urn:microsoft.com/office/officeart/2005/8/layout/radial1"/>
    <dgm:cxn modelId="{622833AB-9FF0-4F88-9A7A-9D449B2557FC}" type="presOf" srcId="{7C470B9E-9F84-4FEF-84D1-07B84DCDA342}" destId="{8E82F631-DE78-40A5-9BDC-107D9E356473}" srcOrd="0" destOrd="0" presId="urn:microsoft.com/office/officeart/2005/8/layout/radial1"/>
    <dgm:cxn modelId="{33465E9E-78C4-4F8B-9744-EAFA3A629A63}" type="presOf" srcId="{DCBE9EA5-C548-454F-A735-ACF4CA385396}" destId="{68F90D24-B485-4095-9C7F-CFE3ECB46565}" srcOrd="0" destOrd="0" presId="urn:microsoft.com/office/officeart/2005/8/layout/radial1"/>
    <dgm:cxn modelId="{CEFC6FAE-90C7-4F36-9EF1-E3282DE55C40}" type="presOf" srcId="{DCBE9EA5-C548-454F-A735-ACF4CA385396}" destId="{EF3D853D-B259-4606-B047-FE863A6CDB96}" srcOrd="1" destOrd="0" presId="urn:microsoft.com/office/officeart/2005/8/layout/radial1"/>
    <dgm:cxn modelId="{8B402BF2-CC4D-4277-89D0-A10D32C02470}" type="presOf" srcId="{549613A7-37B5-4ECA-8DB7-65875A6B62A3}" destId="{394ED3BC-35E6-4F46-B01F-78C5504D4953}" srcOrd="0" destOrd="0" presId="urn:microsoft.com/office/officeart/2005/8/layout/radial1"/>
    <dgm:cxn modelId="{D0CC0E86-3842-4BAB-ACDB-6D06B2F69C47}" srcId="{EE546214-FA28-4078-BB63-E8A3919D1391}" destId="{549613A7-37B5-4ECA-8DB7-65875A6B62A3}" srcOrd="5" destOrd="0" parTransId="{2439C518-E22B-419A-868D-1C46ED3DAFFB}" sibTransId="{A77274B9-0D5C-4ADF-91C1-84E7C47EBF5E}"/>
    <dgm:cxn modelId="{B37B1CDE-AFF5-4255-8896-E8871345167B}" type="presOf" srcId="{C18F1E1C-82AC-47B2-9EBF-CF89F097B769}" destId="{29786A6E-E414-4BFC-9DE4-C88FAD5E7565}" srcOrd="0" destOrd="0" presId="urn:microsoft.com/office/officeart/2005/8/layout/radial1"/>
    <dgm:cxn modelId="{E091C9D5-31A5-499A-8177-3C5601DFC540}" srcId="{A1F9F4B7-FBAB-4FD5-B057-474B05CAB9AE}" destId="{EE546214-FA28-4078-BB63-E8A3919D1391}" srcOrd="0" destOrd="0" parTransId="{240E6C3D-EB1F-4650-9B53-7C7FE611CB50}" sibTransId="{0BC5B65E-BEBF-4A17-BE1D-8BA3E2629D84}"/>
    <dgm:cxn modelId="{3ED80A0B-B042-46C3-895C-E1AF3FBC817E}" type="presOf" srcId="{ABE40530-A1B6-433B-A13E-B0E40D208EC2}" destId="{4FD8BF10-9524-4E6B-AA74-FE63B77063D3}" srcOrd="0" destOrd="0" presId="urn:microsoft.com/office/officeart/2005/8/layout/radial1"/>
    <dgm:cxn modelId="{B3AE01D1-8D54-4787-98B1-92311215B297}" type="presOf" srcId="{FEC04E72-6FA4-48D8-8566-FF7EA44405DE}" destId="{99804361-4101-4509-BD14-C4E35C777412}" srcOrd="1" destOrd="0" presId="urn:microsoft.com/office/officeart/2005/8/layout/radial1"/>
    <dgm:cxn modelId="{8F5B4532-56E3-4D1B-8971-9BDB9990E63D}" srcId="{EE546214-FA28-4078-BB63-E8A3919D1391}" destId="{ABE40530-A1B6-433B-A13E-B0E40D208EC2}" srcOrd="2" destOrd="0" parTransId="{E202A473-66B6-4AF8-BF19-A5ED5D4AAE75}" sibTransId="{4BB527CA-A30B-480C-B67C-E5868E0CB274}"/>
    <dgm:cxn modelId="{E6E9D441-5F4E-4EA9-BB19-D78780048716}" type="presOf" srcId="{715B50DB-F354-47AD-BDFF-D9AAE48ECE8F}" destId="{DABC7B72-0CA0-4E73-A9ED-9921C89028EC}" srcOrd="0" destOrd="0" presId="urn:microsoft.com/office/officeart/2005/8/layout/radial1"/>
    <dgm:cxn modelId="{796B7211-78A8-4329-B41A-F8FEC816801D}" type="presOf" srcId="{EE546214-FA28-4078-BB63-E8A3919D1391}" destId="{B547FB83-6E6C-4004-A102-B37F3D2DC7D7}" srcOrd="0" destOrd="0" presId="urn:microsoft.com/office/officeart/2005/8/layout/radial1"/>
    <dgm:cxn modelId="{7D41D0D9-0318-4787-9622-14F231208D0F}" type="presOf" srcId="{08C8B747-F848-4038-8F50-679D9E83A7E1}" destId="{6B0363A6-906E-4D4D-8B7A-FE913FECC9AB}" srcOrd="0" destOrd="0" presId="urn:microsoft.com/office/officeart/2005/8/layout/radial1"/>
    <dgm:cxn modelId="{A4968C28-C6C7-4F40-88DA-C2C052B65BCC}" type="presOf" srcId="{E202A473-66B6-4AF8-BF19-A5ED5D4AAE75}" destId="{337006F6-88B9-403D-97FD-94B5EF2EAC39}" srcOrd="1" destOrd="0" presId="urn:microsoft.com/office/officeart/2005/8/layout/radial1"/>
    <dgm:cxn modelId="{FB2B46E3-0A75-4FC2-9D87-623A0EEB5F2E}" type="presOf" srcId="{057611A0-02B6-49E4-835B-C1EB051E4D56}" destId="{91094D9C-AD55-4652-B36F-EC8B73D0DA69}" srcOrd="1" destOrd="0" presId="urn:microsoft.com/office/officeart/2005/8/layout/radial1"/>
    <dgm:cxn modelId="{1A0A84FE-1F6B-45DD-B8F8-2F3BD71A6EDF}" type="presOf" srcId="{B6CBAAE4-2CF4-4AF6-B45A-021CA86079AA}" destId="{F32E69DF-7F6B-4DF3-903F-1CF3BA738CC7}" srcOrd="0" destOrd="0" presId="urn:microsoft.com/office/officeart/2005/8/layout/radial1"/>
    <dgm:cxn modelId="{807228D9-8FB4-487C-BE21-2EAE267D9AC0}" type="presOf" srcId="{B591CD72-0FE5-476F-9649-7EF01FF2CA78}" destId="{424DB2BA-F477-4468-8A90-05449F7FEB26}" srcOrd="1" destOrd="0" presId="urn:microsoft.com/office/officeart/2005/8/layout/radial1"/>
    <dgm:cxn modelId="{34C48A6E-F980-4D9D-9B6C-0AD8E691959F}" type="presOf" srcId="{F1CC0C69-D423-44A4-BD52-8841795ABB94}" destId="{E7A94079-8E8D-4A1F-8E18-F86D2677BA73}" srcOrd="1" destOrd="0" presId="urn:microsoft.com/office/officeart/2005/8/layout/radial1"/>
    <dgm:cxn modelId="{0E34798F-DA33-4D94-AA6E-2BF00134EA32}" srcId="{EE546214-FA28-4078-BB63-E8A3919D1391}" destId="{715B50DB-F354-47AD-BDFF-D9AAE48ECE8F}" srcOrd="3" destOrd="0" parTransId="{FEC04E72-6FA4-48D8-8566-FF7EA44405DE}" sibTransId="{2A49799A-D533-4546-B2CE-78D7F4ACCC46}"/>
    <dgm:cxn modelId="{AF1CA6E8-727B-45F5-96E6-6B41C1764429}" type="presOf" srcId="{F1CC0C69-D423-44A4-BD52-8841795ABB94}" destId="{B4BD4782-A485-4674-ACE0-BE2187DBF711}" srcOrd="0" destOrd="0" presId="urn:microsoft.com/office/officeart/2005/8/layout/radial1"/>
    <dgm:cxn modelId="{01F59928-0B28-46D4-8B60-E9329EF7FE51}" type="presOf" srcId="{FBF5E0E3-1006-43E6-911F-499479E3D76B}" destId="{C500982B-189F-486D-84FC-35CEB4E63826}" srcOrd="0" destOrd="0" presId="urn:microsoft.com/office/officeart/2005/8/layout/radial1"/>
    <dgm:cxn modelId="{F18C1B14-DFCB-4170-8605-8333C66F7D8A}" srcId="{EE546214-FA28-4078-BB63-E8A3919D1391}" destId="{08C8B747-F848-4038-8F50-679D9E83A7E1}" srcOrd="8" destOrd="0" parTransId="{057611A0-02B6-49E4-835B-C1EB051E4D56}" sibTransId="{69D69ABB-51F1-4FA6-BC3B-FD081B0806E9}"/>
    <dgm:cxn modelId="{F1AF8756-D170-450F-991C-2ACA9335615C}" type="presOf" srcId="{B6CBAAE4-2CF4-4AF6-B45A-021CA86079AA}" destId="{8391E07F-CFEC-4BDE-8700-48B03C6481CD}" srcOrd="1" destOrd="0" presId="urn:microsoft.com/office/officeart/2005/8/layout/radial1"/>
    <dgm:cxn modelId="{5BD96749-F758-467D-BDA5-7FEF2EF8F904}" srcId="{EE546214-FA28-4078-BB63-E8A3919D1391}" destId="{7C470B9E-9F84-4FEF-84D1-07B84DCDA342}" srcOrd="6" destOrd="0" parTransId="{B591CD72-0FE5-476F-9649-7EF01FF2CA78}" sibTransId="{C62E7324-0F41-4985-8633-D0F1F904CF12}"/>
    <dgm:cxn modelId="{021BB645-201D-46CB-BAA4-79207498699F}" type="presParOf" srcId="{210C282E-A7C5-4270-9DE3-465F6CC4FF72}" destId="{B547FB83-6E6C-4004-A102-B37F3D2DC7D7}" srcOrd="0" destOrd="0" presId="urn:microsoft.com/office/officeart/2005/8/layout/radial1"/>
    <dgm:cxn modelId="{57625BAE-429F-4CD8-82C7-8B87764A9355}" type="presParOf" srcId="{210C282E-A7C5-4270-9DE3-465F6CC4FF72}" destId="{68F90D24-B485-4095-9C7F-CFE3ECB46565}" srcOrd="1" destOrd="0" presId="urn:microsoft.com/office/officeart/2005/8/layout/radial1"/>
    <dgm:cxn modelId="{7C6B41F8-6C82-4C8C-B7A2-DD711E734EC2}" type="presParOf" srcId="{68F90D24-B485-4095-9C7F-CFE3ECB46565}" destId="{EF3D853D-B259-4606-B047-FE863A6CDB96}" srcOrd="0" destOrd="0" presId="urn:microsoft.com/office/officeart/2005/8/layout/radial1"/>
    <dgm:cxn modelId="{CA048239-E029-4053-8257-AD69E7A7BFAB}" type="presParOf" srcId="{210C282E-A7C5-4270-9DE3-465F6CC4FF72}" destId="{C500982B-189F-486D-84FC-35CEB4E63826}" srcOrd="2" destOrd="0" presId="urn:microsoft.com/office/officeart/2005/8/layout/radial1"/>
    <dgm:cxn modelId="{7855343C-1758-4161-B8F8-6A2EF62D95FA}" type="presParOf" srcId="{210C282E-A7C5-4270-9DE3-465F6CC4FF72}" destId="{E7006580-A3BE-4E30-BBF9-191A371F76D0}" srcOrd="3" destOrd="0" presId="urn:microsoft.com/office/officeart/2005/8/layout/radial1"/>
    <dgm:cxn modelId="{87DA16F2-98A0-4884-A0B4-4D4B5D931733}" type="presParOf" srcId="{E7006580-A3BE-4E30-BBF9-191A371F76D0}" destId="{61C6412A-3D61-4029-8CE0-26E39EAD6019}" srcOrd="0" destOrd="0" presId="urn:microsoft.com/office/officeart/2005/8/layout/radial1"/>
    <dgm:cxn modelId="{E8026EFC-09EE-41D8-9765-4597978AFD17}" type="presParOf" srcId="{210C282E-A7C5-4270-9DE3-465F6CC4FF72}" destId="{AAC49988-3012-4B8D-AD3D-60BAB683132A}" srcOrd="4" destOrd="0" presId="urn:microsoft.com/office/officeart/2005/8/layout/radial1"/>
    <dgm:cxn modelId="{62F0EE95-2269-4E31-8BAE-1F40D7E410C6}" type="presParOf" srcId="{210C282E-A7C5-4270-9DE3-465F6CC4FF72}" destId="{F8083709-E4FF-44FA-9529-28C65FCC8B36}" srcOrd="5" destOrd="0" presId="urn:microsoft.com/office/officeart/2005/8/layout/radial1"/>
    <dgm:cxn modelId="{50062DC8-DAEE-4EFF-9D9E-963CFE8E8903}" type="presParOf" srcId="{F8083709-E4FF-44FA-9529-28C65FCC8B36}" destId="{337006F6-88B9-403D-97FD-94B5EF2EAC39}" srcOrd="0" destOrd="0" presId="urn:microsoft.com/office/officeart/2005/8/layout/radial1"/>
    <dgm:cxn modelId="{11B61BE2-4342-42E8-8820-20327977CEA1}" type="presParOf" srcId="{210C282E-A7C5-4270-9DE3-465F6CC4FF72}" destId="{4FD8BF10-9524-4E6B-AA74-FE63B77063D3}" srcOrd="6" destOrd="0" presId="urn:microsoft.com/office/officeart/2005/8/layout/radial1"/>
    <dgm:cxn modelId="{D5C9F76A-AC94-484F-8690-6AD6DB060058}" type="presParOf" srcId="{210C282E-A7C5-4270-9DE3-465F6CC4FF72}" destId="{3805BC9A-1AC7-451E-BCD3-8C9282CE4CDB}" srcOrd="7" destOrd="0" presId="urn:microsoft.com/office/officeart/2005/8/layout/radial1"/>
    <dgm:cxn modelId="{0CEFF44F-B723-42F5-8379-21C330BA6F00}" type="presParOf" srcId="{3805BC9A-1AC7-451E-BCD3-8C9282CE4CDB}" destId="{99804361-4101-4509-BD14-C4E35C777412}" srcOrd="0" destOrd="0" presId="urn:microsoft.com/office/officeart/2005/8/layout/radial1"/>
    <dgm:cxn modelId="{E4BD5F44-FC84-4FCF-A59F-FF930BEB8AA9}" type="presParOf" srcId="{210C282E-A7C5-4270-9DE3-465F6CC4FF72}" destId="{DABC7B72-0CA0-4E73-A9ED-9921C89028EC}" srcOrd="8" destOrd="0" presId="urn:microsoft.com/office/officeart/2005/8/layout/radial1"/>
    <dgm:cxn modelId="{1DE1C230-6C61-4F96-9077-D75D64415F2E}" type="presParOf" srcId="{210C282E-A7C5-4270-9DE3-465F6CC4FF72}" destId="{F32E69DF-7F6B-4DF3-903F-1CF3BA738CC7}" srcOrd="9" destOrd="0" presId="urn:microsoft.com/office/officeart/2005/8/layout/radial1"/>
    <dgm:cxn modelId="{0A432A5B-9B79-4A91-80CF-BF358137298A}" type="presParOf" srcId="{F32E69DF-7F6B-4DF3-903F-1CF3BA738CC7}" destId="{8391E07F-CFEC-4BDE-8700-48B03C6481CD}" srcOrd="0" destOrd="0" presId="urn:microsoft.com/office/officeart/2005/8/layout/radial1"/>
    <dgm:cxn modelId="{ECFB2394-8DF3-4431-B307-6D2A7A011E6E}" type="presParOf" srcId="{210C282E-A7C5-4270-9DE3-465F6CC4FF72}" destId="{29786A6E-E414-4BFC-9DE4-C88FAD5E7565}" srcOrd="10" destOrd="0" presId="urn:microsoft.com/office/officeart/2005/8/layout/radial1"/>
    <dgm:cxn modelId="{1E03BC9E-9B1F-4E25-B030-5122CD4DAB92}" type="presParOf" srcId="{210C282E-A7C5-4270-9DE3-465F6CC4FF72}" destId="{B250A55E-6D09-4344-B380-FE01836FC2A4}" srcOrd="11" destOrd="0" presId="urn:microsoft.com/office/officeart/2005/8/layout/radial1"/>
    <dgm:cxn modelId="{FFC7569D-D150-424F-8EF5-5260ABB2A20B}" type="presParOf" srcId="{B250A55E-6D09-4344-B380-FE01836FC2A4}" destId="{D0493E6D-B2A3-4157-86F4-CB62221B7025}" srcOrd="0" destOrd="0" presId="urn:microsoft.com/office/officeart/2005/8/layout/radial1"/>
    <dgm:cxn modelId="{D4B75739-9A0D-4AE5-AC01-44DF1C553203}" type="presParOf" srcId="{210C282E-A7C5-4270-9DE3-465F6CC4FF72}" destId="{394ED3BC-35E6-4F46-B01F-78C5504D4953}" srcOrd="12" destOrd="0" presId="urn:microsoft.com/office/officeart/2005/8/layout/radial1"/>
    <dgm:cxn modelId="{CBD76606-A753-403D-AC10-5628527AAB52}" type="presParOf" srcId="{210C282E-A7C5-4270-9DE3-465F6CC4FF72}" destId="{61DA56C7-E568-4FD7-936F-976BBFC706BA}" srcOrd="13" destOrd="0" presId="urn:microsoft.com/office/officeart/2005/8/layout/radial1"/>
    <dgm:cxn modelId="{A23268E1-CFD6-4E88-8553-C90E66813612}" type="presParOf" srcId="{61DA56C7-E568-4FD7-936F-976BBFC706BA}" destId="{424DB2BA-F477-4468-8A90-05449F7FEB26}" srcOrd="0" destOrd="0" presId="urn:microsoft.com/office/officeart/2005/8/layout/radial1"/>
    <dgm:cxn modelId="{FF406497-7D47-4E2A-AD38-A8B502BA7D2F}" type="presParOf" srcId="{210C282E-A7C5-4270-9DE3-465F6CC4FF72}" destId="{8E82F631-DE78-40A5-9BDC-107D9E356473}" srcOrd="14" destOrd="0" presId="urn:microsoft.com/office/officeart/2005/8/layout/radial1"/>
    <dgm:cxn modelId="{70222CCA-CB2F-43E1-ABE2-FB21AEE4D5E6}" type="presParOf" srcId="{210C282E-A7C5-4270-9DE3-465F6CC4FF72}" destId="{B4BD4782-A485-4674-ACE0-BE2187DBF711}" srcOrd="15" destOrd="0" presId="urn:microsoft.com/office/officeart/2005/8/layout/radial1"/>
    <dgm:cxn modelId="{7814D549-21C7-496D-88C9-2995502C07C4}" type="presParOf" srcId="{B4BD4782-A485-4674-ACE0-BE2187DBF711}" destId="{E7A94079-8E8D-4A1F-8E18-F86D2677BA73}" srcOrd="0" destOrd="0" presId="urn:microsoft.com/office/officeart/2005/8/layout/radial1"/>
    <dgm:cxn modelId="{9F58B34D-80DE-4B1B-9CC5-333237834979}" type="presParOf" srcId="{210C282E-A7C5-4270-9DE3-465F6CC4FF72}" destId="{3AC67E98-F97F-4CE9-AF49-A5EC49B1263A}" srcOrd="16" destOrd="0" presId="urn:microsoft.com/office/officeart/2005/8/layout/radial1"/>
    <dgm:cxn modelId="{FBEE11C3-24BA-4164-A225-6E99462BE1E1}" type="presParOf" srcId="{210C282E-A7C5-4270-9DE3-465F6CC4FF72}" destId="{9C7866D4-2815-43DD-BB65-3FE53DB6C331}" srcOrd="17" destOrd="0" presId="urn:microsoft.com/office/officeart/2005/8/layout/radial1"/>
    <dgm:cxn modelId="{570E634A-2508-49F1-9BCB-AB539BEB4CC1}" type="presParOf" srcId="{9C7866D4-2815-43DD-BB65-3FE53DB6C331}" destId="{91094D9C-AD55-4652-B36F-EC8B73D0DA69}" srcOrd="0" destOrd="0" presId="urn:microsoft.com/office/officeart/2005/8/layout/radial1"/>
    <dgm:cxn modelId="{ECA7A090-634F-4FF1-9CA0-516488943710}" type="presParOf" srcId="{210C282E-A7C5-4270-9DE3-465F6CC4FF72}" destId="{6B0363A6-906E-4D4D-8B7A-FE913FECC9AB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74A87-0474-4836-B01C-6CC4988B3FC8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EF1E-7A04-4672-872B-80A2E5AF22E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Эталоны</a:t>
          </a:r>
          <a:endParaRPr lang="ru-RU" sz="1600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131F1-E762-4FE1-A396-141800608A9F}" type="parTrans" cxnId="{4B84C2BB-DEC9-4C81-8108-95E5F3BDBE30}">
      <dgm:prSet/>
      <dgm:spPr/>
      <dgm:t>
        <a:bodyPr/>
        <a:lstStyle/>
        <a:p>
          <a:endParaRPr lang="ru-RU"/>
        </a:p>
      </dgm:t>
    </dgm:pt>
    <dgm:pt modelId="{6F51F3FD-EB7E-4506-A1EC-0CBDDBD76444}" type="sibTrans" cxnId="{4B84C2BB-DEC9-4C81-8108-95E5F3BDBE30}">
      <dgm:prSet/>
      <dgm:spPr/>
      <dgm:t>
        <a:bodyPr/>
        <a:lstStyle/>
        <a:p>
          <a:endParaRPr lang="ru-RU"/>
        </a:p>
      </dgm:t>
    </dgm:pt>
    <dgm:pt modelId="{0457577C-568C-426F-97A4-1B23C56697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Восемь цветов (в т. ч. черный и белый)</a:t>
          </a:r>
          <a:endParaRPr lang="ru-RU" sz="1400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AFDCA-AB6D-489B-82A4-5A5BE8BC71BA}" type="parTrans" cxnId="{9DD03C1E-4305-45EB-921F-04DB2636204C}">
      <dgm:prSet/>
      <dgm:spPr/>
      <dgm:t>
        <a:bodyPr/>
        <a:lstStyle/>
        <a:p>
          <a:endParaRPr lang="ru-RU"/>
        </a:p>
      </dgm:t>
    </dgm:pt>
    <dgm:pt modelId="{1F706710-1F61-4D76-B685-56002ABD5ED7}" type="sibTrans" cxnId="{9DD03C1E-4305-45EB-921F-04DB2636204C}">
      <dgm:prSet/>
      <dgm:spPr/>
      <dgm:t>
        <a:bodyPr/>
        <a:lstStyle/>
        <a:p>
          <a:endParaRPr lang="ru-RU"/>
        </a:p>
      </dgm:t>
    </dgm:pt>
    <dgm:pt modelId="{04FDFD18-E9F3-471A-952C-B93DAAB73A5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Три контрастных величины</a:t>
          </a:r>
          <a:endParaRPr lang="ru-RU" sz="1400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74518-B11D-4F52-BE22-7A634AEFCDD8}" type="parTrans" cxnId="{A11BE339-6129-4D8A-A491-3FEE0DB4AE1E}">
      <dgm:prSet/>
      <dgm:spPr/>
      <dgm:t>
        <a:bodyPr/>
        <a:lstStyle/>
        <a:p>
          <a:endParaRPr lang="ru-RU"/>
        </a:p>
      </dgm:t>
    </dgm:pt>
    <dgm:pt modelId="{F6564F64-4F23-480D-B1BE-95736C324648}" type="sibTrans" cxnId="{A11BE339-6129-4D8A-A491-3FEE0DB4AE1E}">
      <dgm:prSet/>
      <dgm:spPr/>
      <dgm:t>
        <a:bodyPr/>
        <a:lstStyle/>
        <a:p>
          <a:endParaRPr lang="ru-RU"/>
        </a:p>
      </dgm:t>
    </dgm:pt>
    <dgm:pt modelId="{A166BB75-246E-4D67-9300-450A878D636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Четыре формы и пять плоскостных фигур</a:t>
          </a:r>
          <a:endParaRPr lang="ru-RU" sz="1400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D0FAC-CE19-4A09-94CE-61C3E262BB34}" type="parTrans" cxnId="{C1C7DAEF-C5FF-45F9-9EF4-59477CDBB390}">
      <dgm:prSet/>
      <dgm:spPr/>
      <dgm:t>
        <a:bodyPr/>
        <a:lstStyle/>
        <a:p>
          <a:endParaRPr lang="ru-RU"/>
        </a:p>
      </dgm:t>
    </dgm:pt>
    <dgm:pt modelId="{862B6066-EF04-4D83-B2B2-2FE35EF43893}" type="sibTrans" cxnId="{C1C7DAEF-C5FF-45F9-9EF4-59477CDBB390}">
      <dgm:prSet/>
      <dgm:spPr/>
      <dgm:t>
        <a:bodyPr/>
        <a:lstStyle/>
        <a:p>
          <a:endParaRPr lang="ru-RU"/>
        </a:p>
      </dgm:t>
    </dgm:pt>
    <dgm:pt modelId="{6159C2E0-6A59-4DF1-98D3-3D3123980A15}" type="pres">
      <dgm:prSet presAssocID="{DFA74A87-0474-4836-B01C-6CC4988B3FC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E65FBB-6C1D-406F-A50E-B26D5E9C0498}" type="pres">
      <dgm:prSet presAssocID="{5C0DEF1E-7A04-4672-872B-80A2E5AF22EE}" presName="hierRoot1" presStyleCnt="0">
        <dgm:presLayoutVars>
          <dgm:hierBranch val="init"/>
        </dgm:presLayoutVars>
      </dgm:prSet>
      <dgm:spPr/>
    </dgm:pt>
    <dgm:pt modelId="{33E26B79-AB73-4532-8688-498061E86986}" type="pres">
      <dgm:prSet presAssocID="{5C0DEF1E-7A04-4672-872B-80A2E5AF22EE}" presName="rootComposite1" presStyleCnt="0"/>
      <dgm:spPr/>
    </dgm:pt>
    <dgm:pt modelId="{582835F5-C10C-4E50-91B3-E05710B86A33}" type="pres">
      <dgm:prSet presAssocID="{5C0DEF1E-7A04-4672-872B-80A2E5AF22EE}" presName="rootText1" presStyleLbl="alignAcc1" presStyleIdx="0" presStyleCnt="0" custLinFactNeighborX="35586" custLinFactNeighborY="1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5C91B-8015-4E40-AA73-273AE22DCE2B}" type="pres">
      <dgm:prSet presAssocID="{5C0DEF1E-7A04-4672-872B-80A2E5AF22EE}" presName="topArc1" presStyleLbl="parChTrans1D1" presStyleIdx="0" presStyleCnt="8"/>
      <dgm:spPr/>
    </dgm:pt>
    <dgm:pt modelId="{E979CFFD-960C-42A5-8C7E-9F5039BBC25C}" type="pres">
      <dgm:prSet presAssocID="{5C0DEF1E-7A04-4672-872B-80A2E5AF22EE}" presName="bottomArc1" presStyleLbl="parChTrans1D1" presStyleIdx="1" presStyleCnt="8"/>
      <dgm:spPr/>
    </dgm:pt>
    <dgm:pt modelId="{0BF600D0-D25A-4126-9DB8-CCF13493D7E2}" type="pres">
      <dgm:prSet presAssocID="{5C0DEF1E-7A04-4672-872B-80A2E5AF22EE}" presName="topConnNode1" presStyleLbl="node1" presStyleIdx="0" presStyleCnt="0"/>
      <dgm:spPr/>
      <dgm:t>
        <a:bodyPr/>
        <a:lstStyle/>
        <a:p>
          <a:endParaRPr lang="ru-RU"/>
        </a:p>
      </dgm:t>
    </dgm:pt>
    <dgm:pt modelId="{820FEF5A-089B-4310-8A57-E75CAF6F7457}" type="pres">
      <dgm:prSet presAssocID="{5C0DEF1E-7A04-4672-872B-80A2E5AF22EE}" presName="hierChild2" presStyleCnt="0"/>
      <dgm:spPr/>
    </dgm:pt>
    <dgm:pt modelId="{A1EEF178-629F-4E04-989B-6576B8EBEB20}" type="pres">
      <dgm:prSet presAssocID="{264AFDCA-AB6D-489B-82A4-5A5BE8BC71BA}" presName="Name28" presStyleLbl="parChTrans1D2" presStyleIdx="0" presStyleCnt="3"/>
      <dgm:spPr/>
      <dgm:t>
        <a:bodyPr/>
        <a:lstStyle/>
        <a:p>
          <a:endParaRPr lang="ru-RU"/>
        </a:p>
      </dgm:t>
    </dgm:pt>
    <dgm:pt modelId="{DE0E7252-37C9-48F1-9B33-1B1130879455}" type="pres">
      <dgm:prSet presAssocID="{0457577C-568C-426F-97A4-1B23C5669761}" presName="hierRoot2" presStyleCnt="0">
        <dgm:presLayoutVars>
          <dgm:hierBranch val="init"/>
        </dgm:presLayoutVars>
      </dgm:prSet>
      <dgm:spPr/>
    </dgm:pt>
    <dgm:pt modelId="{E7E9B584-7A19-4803-8B8E-DC450B3A40CB}" type="pres">
      <dgm:prSet presAssocID="{0457577C-568C-426F-97A4-1B23C5669761}" presName="rootComposite2" presStyleCnt="0"/>
      <dgm:spPr/>
    </dgm:pt>
    <dgm:pt modelId="{2B5180F4-1FBC-43B7-ABBF-B6F77FCB14EE}" type="pres">
      <dgm:prSet presAssocID="{0457577C-568C-426F-97A4-1B23C5669761}" presName="rootText2" presStyleLbl="alignAcc1" presStyleIdx="0" presStyleCnt="0" custLinFactNeighborX="-25998" custLinFactNeighborY="-10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5C2F44-8949-4CCC-90A5-46BDB4C1E7A3}" type="pres">
      <dgm:prSet presAssocID="{0457577C-568C-426F-97A4-1B23C5669761}" presName="topArc2" presStyleLbl="parChTrans1D1" presStyleIdx="2" presStyleCnt="8"/>
      <dgm:spPr/>
    </dgm:pt>
    <dgm:pt modelId="{58B2919F-450A-49E4-B897-5726A8EEE3A8}" type="pres">
      <dgm:prSet presAssocID="{0457577C-568C-426F-97A4-1B23C5669761}" presName="bottomArc2" presStyleLbl="parChTrans1D1" presStyleIdx="3" presStyleCnt="8"/>
      <dgm:spPr/>
    </dgm:pt>
    <dgm:pt modelId="{AFD9BD66-02DF-4D9F-8094-6407F0C3DC10}" type="pres">
      <dgm:prSet presAssocID="{0457577C-568C-426F-97A4-1B23C5669761}" presName="topConnNode2" presStyleLbl="node2" presStyleIdx="0" presStyleCnt="0"/>
      <dgm:spPr/>
      <dgm:t>
        <a:bodyPr/>
        <a:lstStyle/>
        <a:p>
          <a:endParaRPr lang="ru-RU"/>
        </a:p>
      </dgm:t>
    </dgm:pt>
    <dgm:pt modelId="{4E766EEA-254D-46B7-B8EF-910EACB90435}" type="pres">
      <dgm:prSet presAssocID="{0457577C-568C-426F-97A4-1B23C5669761}" presName="hierChild4" presStyleCnt="0"/>
      <dgm:spPr/>
    </dgm:pt>
    <dgm:pt modelId="{F2F9B7B9-8BEF-4F44-BB76-F97B0758F3CE}" type="pres">
      <dgm:prSet presAssocID="{0457577C-568C-426F-97A4-1B23C5669761}" presName="hierChild5" presStyleCnt="0"/>
      <dgm:spPr/>
    </dgm:pt>
    <dgm:pt modelId="{017864B6-2DC2-4BE3-A8BA-CD2FBE70CE0D}" type="pres">
      <dgm:prSet presAssocID="{AF874518-B11D-4F52-BE22-7A634AEFCDD8}" presName="Name28" presStyleLbl="parChTrans1D2" presStyleIdx="1" presStyleCnt="3"/>
      <dgm:spPr/>
      <dgm:t>
        <a:bodyPr/>
        <a:lstStyle/>
        <a:p>
          <a:endParaRPr lang="ru-RU"/>
        </a:p>
      </dgm:t>
    </dgm:pt>
    <dgm:pt modelId="{9C51DB3B-4346-4DBE-8290-8E756A3F42B6}" type="pres">
      <dgm:prSet presAssocID="{04FDFD18-E9F3-471A-952C-B93DAAB73A53}" presName="hierRoot2" presStyleCnt="0">
        <dgm:presLayoutVars>
          <dgm:hierBranch val="init"/>
        </dgm:presLayoutVars>
      </dgm:prSet>
      <dgm:spPr/>
    </dgm:pt>
    <dgm:pt modelId="{EF36BC0E-A916-4B6E-8D43-88F47F1FDFC7}" type="pres">
      <dgm:prSet presAssocID="{04FDFD18-E9F3-471A-952C-B93DAAB73A53}" presName="rootComposite2" presStyleCnt="0"/>
      <dgm:spPr/>
    </dgm:pt>
    <dgm:pt modelId="{15DA59C8-993B-4FEA-88AF-D40589E49A04}" type="pres">
      <dgm:prSet presAssocID="{04FDFD18-E9F3-471A-952C-B93DAAB73A53}" presName="rootText2" presStyleLbl="alignAcc1" presStyleIdx="0" presStyleCnt="0" custLinFactNeighborX="35555" custLinFactNeighborY="-10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866D0F-C540-4FDE-B6EF-D9ADB8D97D26}" type="pres">
      <dgm:prSet presAssocID="{04FDFD18-E9F3-471A-952C-B93DAAB73A53}" presName="topArc2" presStyleLbl="parChTrans1D1" presStyleIdx="4" presStyleCnt="8"/>
      <dgm:spPr/>
    </dgm:pt>
    <dgm:pt modelId="{8F88A1A5-29B4-4F82-9C2C-1E02BFA0669F}" type="pres">
      <dgm:prSet presAssocID="{04FDFD18-E9F3-471A-952C-B93DAAB73A53}" presName="bottomArc2" presStyleLbl="parChTrans1D1" presStyleIdx="5" presStyleCnt="8"/>
      <dgm:spPr/>
    </dgm:pt>
    <dgm:pt modelId="{254E7CCC-AB39-4B00-813A-C5DCE158D983}" type="pres">
      <dgm:prSet presAssocID="{04FDFD18-E9F3-471A-952C-B93DAAB73A53}" presName="topConnNode2" presStyleLbl="node2" presStyleIdx="0" presStyleCnt="0"/>
      <dgm:spPr/>
      <dgm:t>
        <a:bodyPr/>
        <a:lstStyle/>
        <a:p>
          <a:endParaRPr lang="ru-RU"/>
        </a:p>
      </dgm:t>
    </dgm:pt>
    <dgm:pt modelId="{8FFD1312-8E0E-4C57-8A33-85ECAE4AE430}" type="pres">
      <dgm:prSet presAssocID="{04FDFD18-E9F3-471A-952C-B93DAAB73A53}" presName="hierChild4" presStyleCnt="0"/>
      <dgm:spPr/>
    </dgm:pt>
    <dgm:pt modelId="{222496EF-C6E3-429F-BD76-FB0B505F5326}" type="pres">
      <dgm:prSet presAssocID="{04FDFD18-E9F3-471A-952C-B93DAAB73A53}" presName="hierChild5" presStyleCnt="0"/>
      <dgm:spPr/>
    </dgm:pt>
    <dgm:pt modelId="{3061A461-CAFF-4F41-908B-A767B0DFC6C8}" type="pres">
      <dgm:prSet presAssocID="{7DDD0FAC-CE19-4A09-94CE-61C3E262BB34}" presName="Name28" presStyleLbl="parChTrans1D2" presStyleIdx="2" presStyleCnt="3"/>
      <dgm:spPr/>
      <dgm:t>
        <a:bodyPr/>
        <a:lstStyle/>
        <a:p>
          <a:endParaRPr lang="ru-RU"/>
        </a:p>
      </dgm:t>
    </dgm:pt>
    <dgm:pt modelId="{4A25ADD3-DB02-4572-9506-BC2D04AEBF1D}" type="pres">
      <dgm:prSet presAssocID="{A166BB75-246E-4D67-9300-450A878D636F}" presName="hierRoot2" presStyleCnt="0">
        <dgm:presLayoutVars>
          <dgm:hierBranch val="init"/>
        </dgm:presLayoutVars>
      </dgm:prSet>
      <dgm:spPr/>
    </dgm:pt>
    <dgm:pt modelId="{D51F3FC7-F480-416A-B27B-D53685294B00}" type="pres">
      <dgm:prSet presAssocID="{A166BB75-246E-4D67-9300-450A878D636F}" presName="rootComposite2" presStyleCnt="0"/>
      <dgm:spPr/>
    </dgm:pt>
    <dgm:pt modelId="{F3C0DF1C-9F92-49B6-8652-CFFF9D1B6351}" type="pres">
      <dgm:prSet presAssocID="{A166BB75-246E-4D67-9300-450A878D636F}" presName="rootText2" presStyleLbl="alignAcc1" presStyleIdx="0" presStyleCnt="0" custLinFactX="22095" custLinFactNeighborX="100000" custLinFactNeighborY="-10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A30E6-27AC-4FFB-8880-49ED1D1B54D6}" type="pres">
      <dgm:prSet presAssocID="{A166BB75-246E-4D67-9300-450A878D636F}" presName="topArc2" presStyleLbl="parChTrans1D1" presStyleIdx="6" presStyleCnt="8"/>
      <dgm:spPr/>
    </dgm:pt>
    <dgm:pt modelId="{C22211E5-3086-451B-BFB8-4A0518BE615A}" type="pres">
      <dgm:prSet presAssocID="{A166BB75-246E-4D67-9300-450A878D636F}" presName="bottomArc2" presStyleLbl="parChTrans1D1" presStyleIdx="7" presStyleCnt="8"/>
      <dgm:spPr/>
    </dgm:pt>
    <dgm:pt modelId="{CF9C20E8-ED23-4A2D-BD18-7E04C141A1C2}" type="pres">
      <dgm:prSet presAssocID="{A166BB75-246E-4D67-9300-450A878D636F}" presName="topConnNode2" presStyleLbl="node2" presStyleIdx="0" presStyleCnt="0"/>
      <dgm:spPr/>
      <dgm:t>
        <a:bodyPr/>
        <a:lstStyle/>
        <a:p>
          <a:endParaRPr lang="ru-RU"/>
        </a:p>
      </dgm:t>
    </dgm:pt>
    <dgm:pt modelId="{1AD48B72-B80E-420E-8529-8AB13CD871C1}" type="pres">
      <dgm:prSet presAssocID="{A166BB75-246E-4D67-9300-450A878D636F}" presName="hierChild4" presStyleCnt="0"/>
      <dgm:spPr/>
    </dgm:pt>
    <dgm:pt modelId="{49D44C0D-05F6-4D57-BBD0-5FAC2432067D}" type="pres">
      <dgm:prSet presAssocID="{A166BB75-246E-4D67-9300-450A878D636F}" presName="hierChild5" presStyleCnt="0"/>
      <dgm:spPr/>
    </dgm:pt>
    <dgm:pt modelId="{29919996-39EB-4FB4-915F-AD846516F4F4}" type="pres">
      <dgm:prSet presAssocID="{5C0DEF1E-7A04-4672-872B-80A2E5AF22EE}" presName="hierChild3" presStyleCnt="0"/>
      <dgm:spPr/>
    </dgm:pt>
  </dgm:ptLst>
  <dgm:cxnLst>
    <dgm:cxn modelId="{E744F795-874D-462C-9DD9-78BD535DBF17}" type="presOf" srcId="{7DDD0FAC-CE19-4A09-94CE-61C3E262BB34}" destId="{3061A461-CAFF-4F41-908B-A767B0DFC6C8}" srcOrd="0" destOrd="0" presId="urn:microsoft.com/office/officeart/2008/layout/HalfCircleOrganizationChart"/>
    <dgm:cxn modelId="{A11BE339-6129-4D8A-A491-3FEE0DB4AE1E}" srcId="{5C0DEF1E-7A04-4672-872B-80A2E5AF22EE}" destId="{04FDFD18-E9F3-471A-952C-B93DAAB73A53}" srcOrd="1" destOrd="0" parTransId="{AF874518-B11D-4F52-BE22-7A634AEFCDD8}" sibTransId="{F6564F64-4F23-480D-B1BE-95736C324648}"/>
    <dgm:cxn modelId="{B92EC300-D741-4EC1-BE4C-68F4C0AB61EC}" type="presOf" srcId="{A166BB75-246E-4D67-9300-450A878D636F}" destId="{CF9C20E8-ED23-4A2D-BD18-7E04C141A1C2}" srcOrd="1" destOrd="0" presId="urn:microsoft.com/office/officeart/2008/layout/HalfCircleOrganizationChart"/>
    <dgm:cxn modelId="{9DD03C1E-4305-45EB-921F-04DB2636204C}" srcId="{5C0DEF1E-7A04-4672-872B-80A2E5AF22EE}" destId="{0457577C-568C-426F-97A4-1B23C5669761}" srcOrd="0" destOrd="0" parTransId="{264AFDCA-AB6D-489B-82A4-5A5BE8BC71BA}" sibTransId="{1F706710-1F61-4D76-B685-56002ABD5ED7}"/>
    <dgm:cxn modelId="{50C701A3-4243-46F4-A06E-C0C4170500F9}" type="presOf" srcId="{DFA74A87-0474-4836-B01C-6CC4988B3FC8}" destId="{6159C2E0-6A59-4DF1-98D3-3D3123980A15}" srcOrd="0" destOrd="0" presId="urn:microsoft.com/office/officeart/2008/layout/HalfCircleOrganizationChart"/>
    <dgm:cxn modelId="{D6C959CC-32AC-4326-98DE-EF20D993A748}" type="presOf" srcId="{A166BB75-246E-4D67-9300-450A878D636F}" destId="{F3C0DF1C-9F92-49B6-8652-CFFF9D1B6351}" srcOrd="0" destOrd="0" presId="urn:microsoft.com/office/officeart/2008/layout/HalfCircleOrganizationChart"/>
    <dgm:cxn modelId="{DCDA1168-5E73-42E5-859F-E0C152E497A6}" type="presOf" srcId="{0457577C-568C-426F-97A4-1B23C5669761}" destId="{2B5180F4-1FBC-43B7-ABBF-B6F77FCB14EE}" srcOrd="0" destOrd="0" presId="urn:microsoft.com/office/officeart/2008/layout/HalfCircleOrganizationChart"/>
    <dgm:cxn modelId="{C1C7DAEF-C5FF-45F9-9EF4-59477CDBB390}" srcId="{5C0DEF1E-7A04-4672-872B-80A2E5AF22EE}" destId="{A166BB75-246E-4D67-9300-450A878D636F}" srcOrd="2" destOrd="0" parTransId="{7DDD0FAC-CE19-4A09-94CE-61C3E262BB34}" sibTransId="{862B6066-EF04-4D83-B2B2-2FE35EF43893}"/>
    <dgm:cxn modelId="{2B2AC863-F259-475A-B7EB-EA2566A61CE7}" type="presOf" srcId="{04FDFD18-E9F3-471A-952C-B93DAAB73A53}" destId="{15DA59C8-993B-4FEA-88AF-D40589E49A04}" srcOrd="0" destOrd="0" presId="urn:microsoft.com/office/officeart/2008/layout/HalfCircleOrganizationChart"/>
    <dgm:cxn modelId="{9219001D-8022-4DBC-994F-F3972E865132}" type="presOf" srcId="{264AFDCA-AB6D-489B-82A4-5A5BE8BC71BA}" destId="{A1EEF178-629F-4E04-989B-6576B8EBEB20}" srcOrd="0" destOrd="0" presId="urn:microsoft.com/office/officeart/2008/layout/HalfCircleOrganizationChart"/>
    <dgm:cxn modelId="{E2EC961B-A07E-4A91-A247-2E14722C87BF}" type="presOf" srcId="{04FDFD18-E9F3-471A-952C-B93DAAB73A53}" destId="{254E7CCC-AB39-4B00-813A-C5DCE158D983}" srcOrd="1" destOrd="0" presId="urn:microsoft.com/office/officeart/2008/layout/HalfCircleOrganizationChart"/>
    <dgm:cxn modelId="{4C0E31C9-092C-4570-AD93-0D2F180BB4BD}" type="presOf" srcId="{0457577C-568C-426F-97A4-1B23C5669761}" destId="{AFD9BD66-02DF-4D9F-8094-6407F0C3DC10}" srcOrd="1" destOrd="0" presId="urn:microsoft.com/office/officeart/2008/layout/HalfCircleOrganizationChart"/>
    <dgm:cxn modelId="{515AB25B-6ADE-47F9-8ECA-F9F6C5F17BA5}" type="presOf" srcId="{AF874518-B11D-4F52-BE22-7A634AEFCDD8}" destId="{017864B6-2DC2-4BE3-A8BA-CD2FBE70CE0D}" srcOrd="0" destOrd="0" presId="urn:microsoft.com/office/officeart/2008/layout/HalfCircleOrganizationChart"/>
    <dgm:cxn modelId="{9160D7FF-9E29-445B-8E72-15D9FDCAA085}" type="presOf" srcId="{5C0DEF1E-7A04-4672-872B-80A2E5AF22EE}" destId="{582835F5-C10C-4E50-91B3-E05710B86A33}" srcOrd="0" destOrd="0" presId="urn:microsoft.com/office/officeart/2008/layout/HalfCircleOrganizationChart"/>
    <dgm:cxn modelId="{DA997515-72E8-42CF-9161-4BF2C3F4DCB0}" type="presOf" srcId="{5C0DEF1E-7A04-4672-872B-80A2E5AF22EE}" destId="{0BF600D0-D25A-4126-9DB8-CCF13493D7E2}" srcOrd="1" destOrd="0" presId="urn:microsoft.com/office/officeart/2008/layout/HalfCircleOrganizationChart"/>
    <dgm:cxn modelId="{4B84C2BB-DEC9-4C81-8108-95E5F3BDBE30}" srcId="{DFA74A87-0474-4836-B01C-6CC4988B3FC8}" destId="{5C0DEF1E-7A04-4672-872B-80A2E5AF22EE}" srcOrd="0" destOrd="0" parTransId="{8B1131F1-E762-4FE1-A396-141800608A9F}" sibTransId="{6F51F3FD-EB7E-4506-A1EC-0CBDDBD76444}"/>
    <dgm:cxn modelId="{E190DBE3-FABD-4178-A51C-F9031BFA5B7D}" type="presParOf" srcId="{6159C2E0-6A59-4DF1-98D3-3D3123980A15}" destId="{ADE65FBB-6C1D-406F-A50E-B26D5E9C0498}" srcOrd="0" destOrd="0" presId="urn:microsoft.com/office/officeart/2008/layout/HalfCircleOrganizationChart"/>
    <dgm:cxn modelId="{8A2788A2-D771-4BEA-91C7-74100D5ADF26}" type="presParOf" srcId="{ADE65FBB-6C1D-406F-A50E-B26D5E9C0498}" destId="{33E26B79-AB73-4532-8688-498061E86986}" srcOrd="0" destOrd="0" presId="urn:microsoft.com/office/officeart/2008/layout/HalfCircleOrganizationChart"/>
    <dgm:cxn modelId="{5C43C5BD-0845-4AEB-9CC1-CE3FD8140EA6}" type="presParOf" srcId="{33E26B79-AB73-4532-8688-498061E86986}" destId="{582835F5-C10C-4E50-91B3-E05710B86A33}" srcOrd="0" destOrd="0" presId="urn:microsoft.com/office/officeart/2008/layout/HalfCircleOrganizationChart"/>
    <dgm:cxn modelId="{DAA4C1F4-64F3-4F5C-8AA5-4A8E2C0CD7AC}" type="presParOf" srcId="{33E26B79-AB73-4532-8688-498061E86986}" destId="{E715C91B-8015-4E40-AA73-273AE22DCE2B}" srcOrd="1" destOrd="0" presId="urn:microsoft.com/office/officeart/2008/layout/HalfCircleOrganizationChart"/>
    <dgm:cxn modelId="{835683EB-014C-441D-A378-B32BB0890F00}" type="presParOf" srcId="{33E26B79-AB73-4532-8688-498061E86986}" destId="{E979CFFD-960C-42A5-8C7E-9F5039BBC25C}" srcOrd="2" destOrd="0" presId="urn:microsoft.com/office/officeart/2008/layout/HalfCircleOrganizationChart"/>
    <dgm:cxn modelId="{9296A026-9B60-44AC-998D-89AE09D7CA9C}" type="presParOf" srcId="{33E26B79-AB73-4532-8688-498061E86986}" destId="{0BF600D0-D25A-4126-9DB8-CCF13493D7E2}" srcOrd="3" destOrd="0" presId="urn:microsoft.com/office/officeart/2008/layout/HalfCircleOrganizationChart"/>
    <dgm:cxn modelId="{D43014D2-360E-475B-8FAC-0A0B8D73ABF3}" type="presParOf" srcId="{ADE65FBB-6C1D-406F-A50E-B26D5E9C0498}" destId="{820FEF5A-089B-4310-8A57-E75CAF6F7457}" srcOrd="1" destOrd="0" presId="urn:microsoft.com/office/officeart/2008/layout/HalfCircleOrganizationChart"/>
    <dgm:cxn modelId="{1CC9311D-9052-42C6-B0E2-72AC5828543A}" type="presParOf" srcId="{820FEF5A-089B-4310-8A57-E75CAF6F7457}" destId="{A1EEF178-629F-4E04-989B-6576B8EBEB20}" srcOrd="0" destOrd="0" presId="urn:microsoft.com/office/officeart/2008/layout/HalfCircleOrganizationChart"/>
    <dgm:cxn modelId="{A5C4DD88-BCFD-4541-B066-DAA79FBD8AC2}" type="presParOf" srcId="{820FEF5A-089B-4310-8A57-E75CAF6F7457}" destId="{DE0E7252-37C9-48F1-9B33-1B1130879455}" srcOrd="1" destOrd="0" presId="urn:microsoft.com/office/officeart/2008/layout/HalfCircleOrganizationChart"/>
    <dgm:cxn modelId="{BCB999BA-A37B-49EB-9ED5-2C83D743F4C0}" type="presParOf" srcId="{DE0E7252-37C9-48F1-9B33-1B1130879455}" destId="{E7E9B584-7A19-4803-8B8E-DC450B3A40CB}" srcOrd="0" destOrd="0" presId="urn:microsoft.com/office/officeart/2008/layout/HalfCircleOrganizationChart"/>
    <dgm:cxn modelId="{1DB6C03F-3050-4910-A699-E2CC30057CA7}" type="presParOf" srcId="{E7E9B584-7A19-4803-8B8E-DC450B3A40CB}" destId="{2B5180F4-1FBC-43B7-ABBF-B6F77FCB14EE}" srcOrd="0" destOrd="0" presId="urn:microsoft.com/office/officeart/2008/layout/HalfCircleOrganizationChart"/>
    <dgm:cxn modelId="{BCEA037F-83DB-4C6A-9B74-A5D7CC12AA96}" type="presParOf" srcId="{E7E9B584-7A19-4803-8B8E-DC450B3A40CB}" destId="{375C2F44-8949-4CCC-90A5-46BDB4C1E7A3}" srcOrd="1" destOrd="0" presId="urn:microsoft.com/office/officeart/2008/layout/HalfCircleOrganizationChart"/>
    <dgm:cxn modelId="{BC60271A-2061-4398-9666-8BAF8E9B26F1}" type="presParOf" srcId="{E7E9B584-7A19-4803-8B8E-DC450B3A40CB}" destId="{58B2919F-450A-49E4-B897-5726A8EEE3A8}" srcOrd="2" destOrd="0" presId="urn:microsoft.com/office/officeart/2008/layout/HalfCircleOrganizationChart"/>
    <dgm:cxn modelId="{AE048940-BE08-4F34-8F1A-AE490B63395A}" type="presParOf" srcId="{E7E9B584-7A19-4803-8B8E-DC450B3A40CB}" destId="{AFD9BD66-02DF-4D9F-8094-6407F0C3DC10}" srcOrd="3" destOrd="0" presId="urn:microsoft.com/office/officeart/2008/layout/HalfCircleOrganizationChart"/>
    <dgm:cxn modelId="{951DE428-B574-48EF-8512-2EDDBCB52EBB}" type="presParOf" srcId="{DE0E7252-37C9-48F1-9B33-1B1130879455}" destId="{4E766EEA-254D-46B7-B8EF-910EACB90435}" srcOrd="1" destOrd="0" presId="urn:microsoft.com/office/officeart/2008/layout/HalfCircleOrganizationChart"/>
    <dgm:cxn modelId="{03A60E5E-D0AB-4DC9-83A3-18F8BC319236}" type="presParOf" srcId="{DE0E7252-37C9-48F1-9B33-1B1130879455}" destId="{F2F9B7B9-8BEF-4F44-BB76-F97B0758F3CE}" srcOrd="2" destOrd="0" presId="urn:microsoft.com/office/officeart/2008/layout/HalfCircleOrganizationChart"/>
    <dgm:cxn modelId="{9955D678-848F-4A67-A8DB-22746DDEFFE5}" type="presParOf" srcId="{820FEF5A-089B-4310-8A57-E75CAF6F7457}" destId="{017864B6-2DC2-4BE3-A8BA-CD2FBE70CE0D}" srcOrd="2" destOrd="0" presId="urn:microsoft.com/office/officeart/2008/layout/HalfCircleOrganizationChart"/>
    <dgm:cxn modelId="{3ACF5BDF-BA03-43BD-A05B-980F6F1C8872}" type="presParOf" srcId="{820FEF5A-089B-4310-8A57-E75CAF6F7457}" destId="{9C51DB3B-4346-4DBE-8290-8E756A3F42B6}" srcOrd="3" destOrd="0" presId="urn:microsoft.com/office/officeart/2008/layout/HalfCircleOrganizationChart"/>
    <dgm:cxn modelId="{1D2A54DD-1DE5-44EB-BDC7-050C54F470D5}" type="presParOf" srcId="{9C51DB3B-4346-4DBE-8290-8E756A3F42B6}" destId="{EF36BC0E-A916-4B6E-8D43-88F47F1FDFC7}" srcOrd="0" destOrd="0" presId="urn:microsoft.com/office/officeart/2008/layout/HalfCircleOrganizationChart"/>
    <dgm:cxn modelId="{D2221998-380E-45E4-A579-1F4E7FB8E057}" type="presParOf" srcId="{EF36BC0E-A916-4B6E-8D43-88F47F1FDFC7}" destId="{15DA59C8-993B-4FEA-88AF-D40589E49A04}" srcOrd="0" destOrd="0" presId="urn:microsoft.com/office/officeart/2008/layout/HalfCircleOrganizationChart"/>
    <dgm:cxn modelId="{FE02FA6A-8C24-470B-87D2-48EA2CC10230}" type="presParOf" srcId="{EF36BC0E-A916-4B6E-8D43-88F47F1FDFC7}" destId="{EB866D0F-C540-4FDE-B6EF-D9ADB8D97D26}" srcOrd="1" destOrd="0" presId="urn:microsoft.com/office/officeart/2008/layout/HalfCircleOrganizationChart"/>
    <dgm:cxn modelId="{264A6FDD-2350-46C4-BF08-D390BDD4BD5F}" type="presParOf" srcId="{EF36BC0E-A916-4B6E-8D43-88F47F1FDFC7}" destId="{8F88A1A5-29B4-4F82-9C2C-1E02BFA0669F}" srcOrd="2" destOrd="0" presId="urn:microsoft.com/office/officeart/2008/layout/HalfCircleOrganizationChart"/>
    <dgm:cxn modelId="{72FA8F32-5E13-4D0E-9C53-0C90EF38B5F0}" type="presParOf" srcId="{EF36BC0E-A916-4B6E-8D43-88F47F1FDFC7}" destId="{254E7CCC-AB39-4B00-813A-C5DCE158D983}" srcOrd="3" destOrd="0" presId="urn:microsoft.com/office/officeart/2008/layout/HalfCircleOrganizationChart"/>
    <dgm:cxn modelId="{3804CDF6-05BF-4FC8-AD28-FDA43147C20E}" type="presParOf" srcId="{9C51DB3B-4346-4DBE-8290-8E756A3F42B6}" destId="{8FFD1312-8E0E-4C57-8A33-85ECAE4AE430}" srcOrd="1" destOrd="0" presId="urn:microsoft.com/office/officeart/2008/layout/HalfCircleOrganizationChart"/>
    <dgm:cxn modelId="{DDAAFB9A-33DA-4B22-ABED-4A072394EC14}" type="presParOf" srcId="{9C51DB3B-4346-4DBE-8290-8E756A3F42B6}" destId="{222496EF-C6E3-429F-BD76-FB0B505F5326}" srcOrd="2" destOrd="0" presId="urn:microsoft.com/office/officeart/2008/layout/HalfCircleOrganizationChart"/>
    <dgm:cxn modelId="{3FE9DB0C-8C98-43A8-9091-04355B19C8C3}" type="presParOf" srcId="{820FEF5A-089B-4310-8A57-E75CAF6F7457}" destId="{3061A461-CAFF-4F41-908B-A767B0DFC6C8}" srcOrd="4" destOrd="0" presId="urn:microsoft.com/office/officeart/2008/layout/HalfCircleOrganizationChart"/>
    <dgm:cxn modelId="{90276A0B-9709-4D9A-B147-CA44DC73AEC0}" type="presParOf" srcId="{820FEF5A-089B-4310-8A57-E75CAF6F7457}" destId="{4A25ADD3-DB02-4572-9506-BC2D04AEBF1D}" srcOrd="5" destOrd="0" presId="urn:microsoft.com/office/officeart/2008/layout/HalfCircleOrganizationChart"/>
    <dgm:cxn modelId="{221714CB-E8C6-4DBD-884E-B74902E21066}" type="presParOf" srcId="{4A25ADD3-DB02-4572-9506-BC2D04AEBF1D}" destId="{D51F3FC7-F480-416A-B27B-D53685294B00}" srcOrd="0" destOrd="0" presId="urn:microsoft.com/office/officeart/2008/layout/HalfCircleOrganizationChart"/>
    <dgm:cxn modelId="{D59C892F-5077-40E4-9B33-6F9032B783CB}" type="presParOf" srcId="{D51F3FC7-F480-416A-B27B-D53685294B00}" destId="{F3C0DF1C-9F92-49B6-8652-CFFF9D1B6351}" srcOrd="0" destOrd="0" presId="urn:microsoft.com/office/officeart/2008/layout/HalfCircleOrganizationChart"/>
    <dgm:cxn modelId="{FE0C8A7E-6428-4638-AA69-47CB40A61496}" type="presParOf" srcId="{D51F3FC7-F480-416A-B27B-D53685294B00}" destId="{66CA30E6-27AC-4FFB-8880-49ED1D1B54D6}" srcOrd="1" destOrd="0" presId="urn:microsoft.com/office/officeart/2008/layout/HalfCircleOrganizationChart"/>
    <dgm:cxn modelId="{B3D38C35-FAD9-43DC-8FEB-A9E99D879FBA}" type="presParOf" srcId="{D51F3FC7-F480-416A-B27B-D53685294B00}" destId="{C22211E5-3086-451B-BFB8-4A0518BE615A}" srcOrd="2" destOrd="0" presId="urn:microsoft.com/office/officeart/2008/layout/HalfCircleOrganizationChart"/>
    <dgm:cxn modelId="{E60D1E7D-43F6-40DC-8ADA-8CE7182357E8}" type="presParOf" srcId="{D51F3FC7-F480-416A-B27B-D53685294B00}" destId="{CF9C20E8-ED23-4A2D-BD18-7E04C141A1C2}" srcOrd="3" destOrd="0" presId="urn:microsoft.com/office/officeart/2008/layout/HalfCircleOrganizationChart"/>
    <dgm:cxn modelId="{DEC40C3C-4658-406A-A989-04A5D5988DEB}" type="presParOf" srcId="{4A25ADD3-DB02-4572-9506-BC2D04AEBF1D}" destId="{1AD48B72-B80E-420E-8529-8AB13CD871C1}" srcOrd="1" destOrd="0" presId="urn:microsoft.com/office/officeart/2008/layout/HalfCircleOrganizationChart"/>
    <dgm:cxn modelId="{9CA049FD-472F-409F-89B3-CCEC24B7B7BA}" type="presParOf" srcId="{4A25ADD3-DB02-4572-9506-BC2D04AEBF1D}" destId="{49D44C0D-05F6-4D57-BBD0-5FAC2432067D}" srcOrd="2" destOrd="0" presId="urn:microsoft.com/office/officeart/2008/layout/HalfCircleOrganizationChart"/>
    <dgm:cxn modelId="{0007182D-29D7-4D28-BFD2-0E8B9AF768B5}" type="presParOf" srcId="{ADE65FBB-6C1D-406F-A50E-B26D5E9C0498}" destId="{29919996-39EB-4FB4-915F-AD846516F4F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671541-2FBD-4800-BC5F-28F30729F75E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CB636A-6F3B-4342-B798-74964DC3A2D0}">
      <dgm:prSet phldrT="[Текст]"/>
      <dgm:spPr/>
      <dgm:t>
        <a:bodyPr/>
        <a:lstStyle/>
        <a:p>
          <a:r>
            <a:rPr lang="ru-RU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Игровая деятельность</a:t>
          </a:r>
          <a:endParaRPr lang="ru-RU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4DE44-801E-4498-AD2D-245101C99F5E}" type="parTrans" cxnId="{220386B1-685A-4A76-9F76-A7ECD1ADA8CE}">
      <dgm:prSet/>
      <dgm:spPr/>
      <dgm:t>
        <a:bodyPr/>
        <a:lstStyle/>
        <a:p>
          <a:endParaRPr lang="ru-RU"/>
        </a:p>
      </dgm:t>
    </dgm:pt>
    <dgm:pt modelId="{04B3AA93-A6AE-4182-8ACD-2129C8385213}" type="sibTrans" cxnId="{220386B1-685A-4A76-9F76-A7ECD1ADA8CE}">
      <dgm:prSet/>
      <dgm:spPr/>
      <dgm:t>
        <a:bodyPr/>
        <a:lstStyle/>
        <a:p>
          <a:endParaRPr lang="ru-RU"/>
        </a:p>
      </dgm:t>
    </dgm:pt>
    <dgm:pt modelId="{7249C41F-327D-4420-8037-C62B6F59C660}">
      <dgm:prSet phldrT="[Текст]"/>
      <dgm:spPr/>
      <dgm:t>
        <a:bodyPr/>
        <a:lstStyle/>
        <a:p>
          <a:r>
            <a:rPr lang="ru-RU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Коммуникативная деятельность</a:t>
          </a:r>
          <a:endParaRPr lang="ru-RU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6791E-ECA4-45D1-B348-E70F2506F38A}" type="parTrans" cxnId="{152F615F-5A03-4213-AFF9-CD540197AD8F}">
      <dgm:prSet/>
      <dgm:spPr/>
      <dgm:t>
        <a:bodyPr/>
        <a:lstStyle/>
        <a:p>
          <a:endParaRPr lang="ru-RU"/>
        </a:p>
      </dgm:t>
    </dgm:pt>
    <dgm:pt modelId="{4DEB8ACE-D41F-4D66-B85F-045F8A474242}" type="sibTrans" cxnId="{152F615F-5A03-4213-AFF9-CD540197AD8F}">
      <dgm:prSet/>
      <dgm:spPr/>
      <dgm:t>
        <a:bodyPr/>
        <a:lstStyle/>
        <a:p>
          <a:endParaRPr lang="ru-RU"/>
        </a:p>
      </dgm:t>
    </dgm:pt>
    <dgm:pt modelId="{060AE314-8DBE-4B3C-BE91-56A3299C9CD6}">
      <dgm:prSet phldrT="[Текст]"/>
      <dgm:spPr/>
      <dgm:t>
        <a:bodyPr/>
        <a:lstStyle/>
        <a:p>
          <a:r>
            <a:rPr lang="ru-RU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Продуктивная деятельность</a:t>
          </a:r>
          <a:endParaRPr lang="ru-RU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4AC71-C1C1-40A1-85D7-2781A3D58D20}" type="parTrans" cxnId="{263191D5-EEA3-4FE3-9AE2-437F041C815F}">
      <dgm:prSet/>
      <dgm:spPr/>
      <dgm:t>
        <a:bodyPr/>
        <a:lstStyle/>
        <a:p>
          <a:endParaRPr lang="ru-RU"/>
        </a:p>
      </dgm:t>
    </dgm:pt>
    <dgm:pt modelId="{07469AB4-8A44-45A3-AF11-F4AD04328765}" type="sibTrans" cxnId="{263191D5-EEA3-4FE3-9AE2-437F041C815F}">
      <dgm:prSet/>
      <dgm:spPr/>
      <dgm:t>
        <a:bodyPr/>
        <a:lstStyle/>
        <a:p>
          <a:endParaRPr lang="ru-RU"/>
        </a:p>
      </dgm:t>
    </dgm:pt>
    <dgm:pt modelId="{EE3BABA7-D35C-4F19-B492-FD6ACD0DB221}">
      <dgm:prSet/>
      <dgm:spPr/>
      <dgm:t>
        <a:bodyPr/>
        <a:lstStyle/>
        <a:p>
          <a:r>
            <a:rPr lang="ru-RU" dirty="0" smtClean="0"/>
            <a:t>  </a:t>
          </a:r>
          <a:r>
            <a:rPr lang="ru-RU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Двигательная деятельность</a:t>
          </a:r>
          <a:endParaRPr lang="ru-RU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DE6CA-6C65-4DB8-9139-8D585F28CAEC}" type="parTrans" cxnId="{0DCA1D3A-B3FD-4515-8C82-7E7463D036C0}">
      <dgm:prSet/>
      <dgm:spPr/>
      <dgm:t>
        <a:bodyPr/>
        <a:lstStyle/>
        <a:p>
          <a:endParaRPr lang="ru-RU"/>
        </a:p>
      </dgm:t>
    </dgm:pt>
    <dgm:pt modelId="{674991EB-6EC3-40D0-B63C-ED76D7D10594}" type="sibTrans" cxnId="{0DCA1D3A-B3FD-4515-8C82-7E7463D036C0}">
      <dgm:prSet/>
      <dgm:spPr/>
      <dgm:t>
        <a:bodyPr/>
        <a:lstStyle/>
        <a:p>
          <a:endParaRPr lang="ru-RU"/>
        </a:p>
      </dgm:t>
    </dgm:pt>
    <dgm:pt modelId="{F36D88A2-DF13-4F44-81AF-49B3CF3D9DE9}">
      <dgm:prSet/>
      <dgm:spPr/>
      <dgm:t>
        <a:bodyPr/>
        <a:lstStyle/>
        <a:p>
          <a:r>
            <a:rPr lang="ru-RU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Трудовая деятельность</a:t>
          </a:r>
          <a:endParaRPr lang="ru-RU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0A216-A508-4F95-8D62-57523132A850}" type="parTrans" cxnId="{CE52F990-2445-4B90-9D9F-5934F6E5E7BF}">
      <dgm:prSet/>
      <dgm:spPr/>
      <dgm:t>
        <a:bodyPr/>
        <a:lstStyle/>
        <a:p>
          <a:endParaRPr lang="ru-RU"/>
        </a:p>
      </dgm:t>
    </dgm:pt>
    <dgm:pt modelId="{41DE3C76-0136-41EE-B409-FD0A960BA2A5}" type="sibTrans" cxnId="{CE52F990-2445-4B90-9D9F-5934F6E5E7BF}">
      <dgm:prSet/>
      <dgm:spPr/>
      <dgm:t>
        <a:bodyPr/>
        <a:lstStyle/>
        <a:p>
          <a:endParaRPr lang="ru-RU"/>
        </a:p>
      </dgm:t>
    </dgm:pt>
    <dgm:pt modelId="{616B5B7A-73FE-434D-A79B-7A92A4A76D6A}">
      <dgm:prSet/>
      <dgm:spPr/>
      <dgm:t>
        <a:bodyPr/>
        <a:lstStyle/>
        <a:p>
          <a:r>
            <a:rPr lang="ru-RU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художественной литературы</a:t>
          </a:r>
          <a:endParaRPr lang="ru-RU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9208FD-DD29-48B0-BC11-8FD733AFC670}" type="parTrans" cxnId="{7701DA55-0B25-459F-B707-2C84B806E65F}">
      <dgm:prSet/>
      <dgm:spPr/>
      <dgm:t>
        <a:bodyPr/>
        <a:lstStyle/>
        <a:p>
          <a:endParaRPr lang="ru-RU"/>
        </a:p>
      </dgm:t>
    </dgm:pt>
    <dgm:pt modelId="{CED721B6-91A6-4E53-B3D4-664134C2E3DF}" type="sibTrans" cxnId="{7701DA55-0B25-459F-B707-2C84B806E65F}">
      <dgm:prSet/>
      <dgm:spPr/>
      <dgm:t>
        <a:bodyPr/>
        <a:lstStyle/>
        <a:p>
          <a:endParaRPr lang="ru-RU"/>
        </a:p>
      </dgm:t>
    </dgm:pt>
    <dgm:pt modelId="{C4F029F2-BD18-4C35-9626-F597CDC11F1A}">
      <dgm:prSet/>
      <dgm:spPr/>
      <dgm:t>
        <a:bodyPr/>
        <a:lstStyle/>
        <a:p>
          <a:r>
            <a:rPr lang="ru-RU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Познавательно-исследовательская</a:t>
          </a:r>
          <a:endParaRPr lang="ru-RU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C698A-CDB4-40BF-B53D-D22AADBD57E1}" type="parTrans" cxnId="{46E57B47-5BF0-4922-AC44-425D08A3A2D8}">
      <dgm:prSet/>
      <dgm:spPr/>
      <dgm:t>
        <a:bodyPr/>
        <a:lstStyle/>
        <a:p>
          <a:endParaRPr lang="ru-RU"/>
        </a:p>
      </dgm:t>
    </dgm:pt>
    <dgm:pt modelId="{2175A5AB-08BB-4B77-9B35-042A01B36E9A}" type="sibTrans" cxnId="{46E57B47-5BF0-4922-AC44-425D08A3A2D8}">
      <dgm:prSet/>
      <dgm:spPr/>
      <dgm:t>
        <a:bodyPr/>
        <a:lstStyle/>
        <a:p>
          <a:endParaRPr lang="ru-RU"/>
        </a:p>
      </dgm:t>
    </dgm:pt>
    <dgm:pt modelId="{AA918203-C6A6-4953-B892-3C82C5E0461D}">
      <dgm:prSet/>
      <dgm:spPr/>
      <dgm:t>
        <a:bodyPr/>
        <a:lstStyle/>
        <a:p>
          <a:r>
            <a:rPr lang="ru-RU" b="1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Музыкально-художественная</a:t>
          </a:r>
          <a:endParaRPr lang="ru-RU" b="1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B91B6-916B-4933-BDD4-89E1FDF71A21}" type="parTrans" cxnId="{E61097DD-19F9-4CE8-9C7D-D4BC98261375}">
      <dgm:prSet/>
      <dgm:spPr/>
      <dgm:t>
        <a:bodyPr/>
        <a:lstStyle/>
        <a:p>
          <a:endParaRPr lang="ru-RU"/>
        </a:p>
      </dgm:t>
    </dgm:pt>
    <dgm:pt modelId="{C28960BD-F0B5-4638-8DFC-9A914677980B}" type="sibTrans" cxnId="{E61097DD-19F9-4CE8-9C7D-D4BC98261375}">
      <dgm:prSet/>
      <dgm:spPr/>
      <dgm:t>
        <a:bodyPr/>
        <a:lstStyle/>
        <a:p>
          <a:endParaRPr lang="ru-RU"/>
        </a:p>
      </dgm:t>
    </dgm:pt>
    <dgm:pt modelId="{BF1662F5-FA8E-42FF-8EC4-1B5909795B9A}" type="pres">
      <dgm:prSet presAssocID="{BE671541-2FBD-4800-BC5F-28F30729F75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A54295CA-D0A2-4688-889F-92D422783165}" type="pres">
      <dgm:prSet presAssocID="{D6CB636A-6F3B-4342-B798-74964DC3A2D0}" presName="parenttextcomposite" presStyleCnt="0"/>
      <dgm:spPr/>
    </dgm:pt>
    <dgm:pt modelId="{236EBD3A-FEC7-4DCE-9AD0-7FD78062ABB6}" type="pres">
      <dgm:prSet presAssocID="{D6CB636A-6F3B-4342-B798-74964DC3A2D0}" presName="parenttext" presStyleLbl="revTx" presStyleIdx="0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1EC8E-02B3-454F-90A3-4B04D97A416C}" type="pres">
      <dgm:prSet presAssocID="{D6CB636A-6F3B-4342-B798-74964DC3A2D0}" presName="parallelogramComposite" presStyleCnt="0"/>
      <dgm:spPr/>
    </dgm:pt>
    <dgm:pt modelId="{AE3A5176-0FF9-4694-A1B8-D15BEC559A22}" type="pres">
      <dgm:prSet presAssocID="{D6CB636A-6F3B-4342-B798-74964DC3A2D0}" presName="parallelogram1" presStyleLbl="alignNode1" presStyleIdx="0" presStyleCnt="56"/>
      <dgm:spPr/>
    </dgm:pt>
    <dgm:pt modelId="{19B2D2E9-C238-4192-A927-E377A54C63E6}" type="pres">
      <dgm:prSet presAssocID="{D6CB636A-6F3B-4342-B798-74964DC3A2D0}" presName="parallelogram2" presStyleLbl="alignNode1" presStyleIdx="1" presStyleCnt="56"/>
      <dgm:spPr/>
    </dgm:pt>
    <dgm:pt modelId="{88C2FCAE-BAA1-43A9-ACF5-42A6B80E17A6}" type="pres">
      <dgm:prSet presAssocID="{D6CB636A-6F3B-4342-B798-74964DC3A2D0}" presName="parallelogram3" presStyleLbl="alignNode1" presStyleIdx="2" presStyleCnt="56"/>
      <dgm:spPr/>
    </dgm:pt>
    <dgm:pt modelId="{11D8FDE1-0526-44E7-8DDC-B9A0553898BD}" type="pres">
      <dgm:prSet presAssocID="{D6CB636A-6F3B-4342-B798-74964DC3A2D0}" presName="parallelogram4" presStyleLbl="alignNode1" presStyleIdx="3" presStyleCnt="56"/>
      <dgm:spPr/>
    </dgm:pt>
    <dgm:pt modelId="{6AF4BA16-D33B-4FAA-9C68-CF32233B67DF}" type="pres">
      <dgm:prSet presAssocID="{D6CB636A-6F3B-4342-B798-74964DC3A2D0}" presName="parallelogram5" presStyleLbl="alignNode1" presStyleIdx="4" presStyleCnt="56"/>
      <dgm:spPr/>
    </dgm:pt>
    <dgm:pt modelId="{2E083BE9-0A15-4308-8302-D28C32C40847}" type="pres">
      <dgm:prSet presAssocID="{D6CB636A-6F3B-4342-B798-74964DC3A2D0}" presName="parallelogram6" presStyleLbl="alignNode1" presStyleIdx="5" presStyleCnt="56"/>
      <dgm:spPr/>
    </dgm:pt>
    <dgm:pt modelId="{67D234F7-1536-4591-AC90-E64426598BE2}" type="pres">
      <dgm:prSet presAssocID="{D6CB636A-6F3B-4342-B798-74964DC3A2D0}" presName="parallelogram7" presStyleLbl="alignNode1" presStyleIdx="6" presStyleCnt="56"/>
      <dgm:spPr/>
    </dgm:pt>
    <dgm:pt modelId="{E3C57CE2-E258-44EE-A0B3-632DFA7364C9}" type="pres">
      <dgm:prSet presAssocID="{04B3AA93-A6AE-4182-8ACD-2129C8385213}" presName="sibTrans" presStyleCnt="0"/>
      <dgm:spPr/>
    </dgm:pt>
    <dgm:pt modelId="{F9407CEB-A8D1-4B51-9D51-7EB8CE36B187}" type="pres">
      <dgm:prSet presAssocID="{7249C41F-327D-4420-8037-C62B6F59C660}" presName="parenttextcomposite" presStyleCnt="0"/>
      <dgm:spPr/>
    </dgm:pt>
    <dgm:pt modelId="{EBF3B85C-9A1C-4304-AD4A-F0FD786D7765}" type="pres">
      <dgm:prSet presAssocID="{7249C41F-327D-4420-8037-C62B6F59C660}" presName="parenttext" presStyleLbl="revTx" presStyleIdx="1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6BD90-2F5B-47B2-8F80-F040110B67F9}" type="pres">
      <dgm:prSet presAssocID="{7249C41F-327D-4420-8037-C62B6F59C660}" presName="parallelogramComposite" presStyleCnt="0"/>
      <dgm:spPr/>
    </dgm:pt>
    <dgm:pt modelId="{BB79E099-ABFB-4A0F-97A2-BDA605B76C0C}" type="pres">
      <dgm:prSet presAssocID="{7249C41F-327D-4420-8037-C62B6F59C660}" presName="parallelogram1" presStyleLbl="alignNode1" presStyleIdx="7" presStyleCnt="56"/>
      <dgm:spPr/>
    </dgm:pt>
    <dgm:pt modelId="{B973CF45-1623-478A-89ED-5CE7F8AB6800}" type="pres">
      <dgm:prSet presAssocID="{7249C41F-327D-4420-8037-C62B6F59C660}" presName="parallelogram2" presStyleLbl="alignNode1" presStyleIdx="8" presStyleCnt="56"/>
      <dgm:spPr/>
    </dgm:pt>
    <dgm:pt modelId="{4114F36F-3774-4C9D-B94E-DEDF2FE3223A}" type="pres">
      <dgm:prSet presAssocID="{7249C41F-327D-4420-8037-C62B6F59C660}" presName="parallelogram3" presStyleLbl="alignNode1" presStyleIdx="9" presStyleCnt="56"/>
      <dgm:spPr/>
    </dgm:pt>
    <dgm:pt modelId="{6BA9A1C1-68C8-4D5F-9858-1406456C72B4}" type="pres">
      <dgm:prSet presAssocID="{7249C41F-327D-4420-8037-C62B6F59C660}" presName="parallelogram4" presStyleLbl="alignNode1" presStyleIdx="10" presStyleCnt="56"/>
      <dgm:spPr/>
    </dgm:pt>
    <dgm:pt modelId="{F44AE280-BF35-4708-A1EC-C2BD92FCEC7D}" type="pres">
      <dgm:prSet presAssocID="{7249C41F-327D-4420-8037-C62B6F59C660}" presName="parallelogram5" presStyleLbl="alignNode1" presStyleIdx="11" presStyleCnt="56"/>
      <dgm:spPr/>
    </dgm:pt>
    <dgm:pt modelId="{A27BC0A3-84D4-46F3-94AA-1D23258F5BB9}" type="pres">
      <dgm:prSet presAssocID="{7249C41F-327D-4420-8037-C62B6F59C660}" presName="parallelogram6" presStyleLbl="alignNode1" presStyleIdx="12" presStyleCnt="56"/>
      <dgm:spPr/>
    </dgm:pt>
    <dgm:pt modelId="{919C595A-4397-4262-BC0A-27E37076D91B}" type="pres">
      <dgm:prSet presAssocID="{7249C41F-327D-4420-8037-C62B6F59C660}" presName="parallelogram7" presStyleLbl="alignNode1" presStyleIdx="13" presStyleCnt="56"/>
      <dgm:spPr/>
    </dgm:pt>
    <dgm:pt modelId="{2040F0E5-6852-4C9F-827A-87BFC64FBE99}" type="pres">
      <dgm:prSet presAssocID="{4DEB8ACE-D41F-4D66-B85F-045F8A474242}" presName="sibTrans" presStyleCnt="0"/>
      <dgm:spPr/>
    </dgm:pt>
    <dgm:pt modelId="{989965C1-FC77-443A-BE43-8348182AB483}" type="pres">
      <dgm:prSet presAssocID="{060AE314-8DBE-4B3C-BE91-56A3299C9CD6}" presName="parenttextcomposite" presStyleCnt="0"/>
      <dgm:spPr/>
    </dgm:pt>
    <dgm:pt modelId="{B7876684-755B-4E30-BD8E-5FDDC60EA776}" type="pres">
      <dgm:prSet presAssocID="{060AE314-8DBE-4B3C-BE91-56A3299C9CD6}" presName="parenttext" presStyleLbl="revTx" presStyleIdx="2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E4353-F70B-4991-AD31-F863271F6F83}" type="pres">
      <dgm:prSet presAssocID="{060AE314-8DBE-4B3C-BE91-56A3299C9CD6}" presName="parallelogramComposite" presStyleCnt="0"/>
      <dgm:spPr/>
    </dgm:pt>
    <dgm:pt modelId="{E9FAF18E-FF20-44F9-B9DC-FAAE3C68B246}" type="pres">
      <dgm:prSet presAssocID="{060AE314-8DBE-4B3C-BE91-56A3299C9CD6}" presName="parallelogram1" presStyleLbl="alignNode1" presStyleIdx="14" presStyleCnt="56"/>
      <dgm:spPr/>
    </dgm:pt>
    <dgm:pt modelId="{61C17D1C-B9F5-422B-A91A-7F69334CF4E5}" type="pres">
      <dgm:prSet presAssocID="{060AE314-8DBE-4B3C-BE91-56A3299C9CD6}" presName="parallelogram2" presStyleLbl="alignNode1" presStyleIdx="15" presStyleCnt="56"/>
      <dgm:spPr/>
    </dgm:pt>
    <dgm:pt modelId="{A9E765E0-9391-447A-9C9A-A6F7C0519570}" type="pres">
      <dgm:prSet presAssocID="{060AE314-8DBE-4B3C-BE91-56A3299C9CD6}" presName="parallelogram3" presStyleLbl="alignNode1" presStyleIdx="16" presStyleCnt="56"/>
      <dgm:spPr/>
    </dgm:pt>
    <dgm:pt modelId="{436471ED-3A9D-4893-B804-C1546F509837}" type="pres">
      <dgm:prSet presAssocID="{060AE314-8DBE-4B3C-BE91-56A3299C9CD6}" presName="parallelogram4" presStyleLbl="alignNode1" presStyleIdx="17" presStyleCnt="56"/>
      <dgm:spPr/>
    </dgm:pt>
    <dgm:pt modelId="{2894CF73-9651-4B8D-A899-09AB384F90C6}" type="pres">
      <dgm:prSet presAssocID="{060AE314-8DBE-4B3C-BE91-56A3299C9CD6}" presName="parallelogram5" presStyleLbl="alignNode1" presStyleIdx="18" presStyleCnt="56"/>
      <dgm:spPr/>
    </dgm:pt>
    <dgm:pt modelId="{7170C3D4-7DFF-42AC-BAB0-AA110B14466A}" type="pres">
      <dgm:prSet presAssocID="{060AE314-8DBE-4B3C-BE91-56A3299C9CD6}" presName="parallelogram6" presStyleLbl="alignNode1" presStyleIdx="19" presStyleCnt="56"/>
      <dgm:spPr/>
    </dgm:pt>
    <dgm:pt modelId="{9DD92786-BA8D-4C44-8D41-CC981759FE76}" type="pres">
      <dgm:prSet presAssocID="{060AE314-8DBE-4B3C-BE91-56A3299C9CD6}" presName="parallelogram7" presStyleLbl="alignNode1" presStyleIdx="20" presStyleCnt="56"/>
      <dgm:spPr/>
    </dgm:pt>
    <dgm:pt modelId="{8463FFE9-6E3D-44C7-A15B-49D7EF940E68}" type="pres">
      <dgm:prSet presAssocID="{07469AB4-8A44-45A3-AF11-F4AD04328765}" presName="sibTrans" presStyleCnt="0"/>
      <dgm:spPr/>
    </dgm:pt>
    <dgm:pt modelId="{C7AB02AA-803C-4DC0-8FBF-C0E6B2E1ACD6}" type="pres">
      <dgm:prSet presAssocID="{C4F029F2-BD18-4C35-9626-F597CDC11F1A}" presName="parenttextcomposite" presStyleCnt="0"/>
      <dgm:spPr/>
    </dgm:pt>
    <dgm:pt modelId="{844D19E2-D95C-49C9-BF37-C13FE3771027}" type="pres">
      <dgm:prSet presAssocID="{C4F029F2-BD18-4C35-9626-F597CDC11F1A}" presName="parenttext" presStyleLbl="revTx" presStyleIdx="3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CAD04-3EBE-40CE-BCAE-6FD676743F3D}" type="pres">
      <dgm:prSet presAssocID="{C4F029F2-BD18-4C35-9626-F597CDC11F1A}" presName="parallelogramComposite" presStyleCnt="0"/>
      <dgm:spPr/>
    </dgm:pt>
    <dgm:pt modelId="{96DED7CE-C40D-4ECD-92B1-128EAA09C5D6}" type="pres">
      <dgm:prSet presAssocID="{C4F029F2-BD18-4C35-9626-F597CDC11F1A}" presName="parallelogram1" presStyleLbl="alignNode1" presStyleIdx="21" presStyleCnt="56"/>
      <dgm:spPr/>
    </dgm:pt>
    <dgm:pt modelId="{3DFADAE6-A43E-41A2-A9C0-1FCFECA6C2B8}" type="pres">
      <dgm:prSet presAssocID="{C4F029F2-BD18-4C35-9626-F597CDC11F1A}" presName="parallelogram2" presStyleLbl="alignNode1" presStyleIdx="22" presStyleCnt="56"/>
      <dgm:spPr/>
    </dgm:pt>
    <dgm:pt modelId="{7AF39A79-35C6-44EA-89EF-05D3C4A80C68}" type="pres">
      <dgm:prSet presAssocID="{C4F029F2-BD18-4C35-9626-F597CDC11F1A}" presName="parallelogram3" presStyleLbl="alignNode1" presStyleIdx="23" presStyleCnt="56"/>
      <dgm:spPr/>
    </dgm:pt>
    <dgm:pt modelId="{50B5BCE2-F16F-400E-A6E1-C30F0C26D360}" type="pres">
      <dgm:prSet presAssocID="{C4F029F2-BD18-4C35-9626-F597CDC11F1A}" presName="parallelogram4" presStyleLbl="alignNode1" presStyleIdx="24" presStyleCnt="56"/>
      <dgm:spPr/>
    </dgm:pt>
    <dgm:pt modelId="{18026A4D-73C3-4E4C-A606-ECD01AD547CC}" type="pres">
      <dgm:prSet presAssocID="{C4F029F2-BD18-4C35-9626-F597CDC11F1A}" presName="parallelogram5" presStyleLbl="alignNode1" presStyleIdx="25" presStyleCnt="56"/>
      <dgm:spPr/>
    </dgm:pt>
    <dgm:pt modelId="{DDDAF6F0-9949-4C37-A289-AB7A8D87E035}" type="pres">
      <dgm:prSet presAssocID="{C4F029F2-BD18-4C35-9626-F597CDC11F1A}" presName="parallelogram6" presStyleLbl="alignNode1" presStyleIdx="26" presStyleCnt="56"/>
      <dgm:spPr/>
    </dgm:pt>
    <dgm:pt modelId="{A9E78868-A7D4-4281-8D0D-EA79168BC28A}" type="pres">
      <dgm:prSet presAssocID="{C4F029F2-BD18-4C35-9626-F597CDC11F1A}" presName="parallelogram7" presStyleLbl="alignNode1" presStyleIdx="27" presStyleCnt="56"/>
      <dgm:spPr/>
    </dgm:pt>
    <dgm:pt modelId="{3DD7BBE4-773C-4416-B88C-E955882FED1D}" type="pres">
      <dgm:prSet presAssocID="{2175A5AB-08BB-4B77-9B35-042A01B36E9A}" presName="sibTrans" presStyleCnt="0"/>
      <dgm:spPr/>
    </dgm:pt>
    <dgm:pt modelId="{67EFF092-8481-42E1-8520-9CCA67FFEB43}" type="pres">
      <dgm:prSet presAssocID="{F36D88A2-DF13-4F44-81AF-49B3CF3D9DE9}" presName="parenttextcomposite" presStyleCnt="0"/>
      <dgm:spPr/>
    </dgm:pt>
    <dgm:pt modelId="{4DA4B365-BD26-49AE-8626-C37190068ED7}" type="pres">
      <dgm:prSet presAssocID="{F36D88A2-DF13-4F44-81AF-49B3CF3D9DE9}" presName="parenttext" presStyleLbl="revTx" presStyleIdx="4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A764F-8808-4FC6-918D-2EA05AE841F9}" type="pres">
      <dgm:prSet presAssocID="{F36D88A2-DF13-4F44-81AF-49B3CF3D9DE9}" presName="parallelogramComposite" presStyleCnt="0"/>
      <dgm:spPr/>
    </dgm:pt>
    <dgm:pt modelId="{3F57DA5F-06F3-413A-AF3F-854B7AB2924D}" type="pres">
      <dgm:prSet presAssocID="{F36D88A2-DF13-4F44-81AF-49B3CF3D9DE9}" presName="parallelogram1" presStyleLbl="alignNode1" presStyleIdx="28" presStyleCnt="56"/>
      <dgm:spPr/>
    </dgm:pt>
    <dgm:pt modelId="{FC88A94D-8F18-424F-B70D-BB6C5B3E706B}" type="pres">
      <dgm:prSet presAssocID="{F36D88A2-DF13-4F44-81AF-49B3CF3D9DE9}" presName="parallelogram2" presStyleLbl="alignNode1" presStyleIdx="29" presStyleCnt="56"/>
      <dgm:spPr/>
    </dgm:pt>
    <dgm:pt modelId="{DB1FC222-0110-40A0-A452-2425C9FEE6E9}" type="pres">
      <dgm:prSet presAssocID="{F36D88A2-DF13-4F44-81AF-49B3CF3D9DE9}" presName="parallelogram3" presStyleLbl="alignNode1" presStyleIdx="30" presStyleCnt="56"/>
      <dgm:spPr/>
    </dgm:pt>
    <dgm:pt modelId="{999DA424-C2CA-4818-BAC7-B22D5E31D189}" type="pres">
      <dgm:prSet presAssocID="{F36D88A2-DF13-4F44-81AF-49B3CF3D9DE9}" presName="parallelogram4" presStyleLbl="alignNode1" presStyleIdx="31" presStyleCnt="56"/>
      <dgm:spPr/>
    </dgm:pt>
    <dgm:pt modelId="{69839DEC-D719-4F04-96C2-7FF03BDF5813}" type="pres">
      <dgm:prSet presAssocID="{F36D88A2-DF13-4F44-81AF-49B3CF3D9DE9}" presName="parallelogram5" presStyleLbl="alignNode1" presStyleIdx="32" presStyleCnt="56"/>
      <dgm:spPr/>
    </dgm:pt>
    <dgm:pt modelId="{0836B00A-7D2C-4B49-A377-1295098E136E}" type="pres">
      <dgm:prSet presAssocID="{F36D88A2-DF13-4F44-81AF-49B3CF3D9DE9}" presName="parallelogram6" presStyleLbl="alignNode1" presStyleIdx="33" presStyleCnt="56"/>
      <dgm:spPr/>
    </dgm:pt>
    <dgm:pt modelId="{77B4AFE4-C664-4AE6-8865-41D5C8A0250B}" type="pres">
      <dgm:prSet presAssocID="{F36D88A2-DF13-4F44-81AF-49B3CF3D9DE9}" presName="parallelogram7" presStyleLbl="alignNode1" presStyleIdx="34" presStyleCnt="56"/>
      <dgm:spPr/>
    </dgm:pt>
    <dgm:pt modelId="{B02EE2EA-080D-49AB-8E04-BEB0CD33F411}" type="pres">
      <dgm:prSet presAssocID="{41DE3C76-0136-41EE-B409-FD0A960BA2A5}" presName="sibTrans" presStyleCnt="0"/>
      <dgm:spPr/>
    </dgm:pt>
    <dgm:pt modelId="{E186B86B-B1F4-4F5D-BD7F-5A74A438BAAD}" type="pres">
      <dgm:prSet presAssocID="{EE3BABA7-D35C-4F19-B492-FD6ACD0DB221}" presName="parenttextcomposite" presStyleCnt="0"/>
      <dgm:spPr/>
    </dgm:pt>
    <dgm:pt modelId="{B8520A21-B70B-4DD2-9745-5F35EE6FF6BC}" type="pres">
      <dgm:prSet presAssocID="{EE3BABA7-D35C-4F19-B492-FD6ACD0DB221}" presName="parenttext" presStyleLbl="revTx" presStyleIdx="5" presStyleCnt="8" custLinFactNeighborX="-2055" custLinFactNeighborY="-435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A5910-64AD-41C2-BB34-04F556E2473F}" type="pres">
      <dgm:prSet presAssocID="{EE3BABA7-D35C-4F19-B492-FD6ACD0DB221}" presName="parallelogramComposite" presStyleCnt="0"/>
      <dgm:spPr/>
    </dgm:pt>
    <dgm:pt modelId="{FEE7CAE8-648E-4219-8F7C-A72DE8829E06}" type="pres">
      <dgm:prSet presAssocID="{EE3BABA7-D35C-4F19-B492-FD6ACD0DB221}" presName="parallelogram1" presStyleLbl="alignNode1" presStyleIdx="35" presStyleCnt="56"/>
      <dgm:spPr/>
    </dgm:pt>
    <dgm:pt modelId="{41D3E10A-C8B8-4C66-8478-CB175C9C7A5E}" type="pres">
      <dgm:prSet presAssocID="{EE3BABA7-D35C-4F19-B492-FD6ACD0DB221}" presName="parallelogram2" presStyleLbl="alignNode1" presStyleIdx="36" presStyleCnt="56"/>
      <dgm:spPr/>
    </dgm:pt>
    <dgm:pt modelId="{86EFF234-D69A-408E-902D-93D0091F5329}" type="pres">
      <dgm:prSet presAssocID="{EE3BABA7-D35C-4F19-B492-FD6ACD0DB221}" presName="parallelogram3" presStyleLbl="alignNode1" presStyleIdx="37" presStyleCnt="56"/>
      <dgm:spPr/>
    </dgm:pt>
    <dgm:pt modelId="{94785218-8D24-4728-8E76-4855F20E72FF}" type="pres">
      <dgm:prSet presAssocID="{EE3BABA7-D35C-4F19-B492-FD6ACD0DB221}" presName="parallelogram4" presStyleLbl="alignNode1" presStyleIdx="38" presStyleCnt="56"/>
      <dgm:spPr/>
    </dgm:pt>
    <dgm:pt modelId="{6D48CBD5-F0DC-4CC2-BCED-78F0B8614949}" type="pres">
      <dgm:prSet presAssocID="{EE3BABA7-D35C-4F19-B492-FD6ACD0DB221}" presName="parallelogram5" presStyleLbl="alignNode1" presStyleIdx="39" presStyleCnt="56"/>
      <dgm:spPr/>
    </dgm:pt>
    <dgm:pt modelId="{51F7AB53-AA1B-4580-BA85-5194CF1CCF19}" type="pres">
      <dgm:prSet presAssocID="{EE3BABA7-D35C-4F19-B492-FD6ACD0DB221}" presName="parallelogram6" presStyleLbl="alignNode1" presStyleIdx="40" presStyleCnt="56"/>
      <dgm:spPr/>
    </dgm:pt>
    <dgm:pt modelId="{FCFAFEAA-3AE3-4068-9F22-634DE27B6C1C}" type="pres">
      <dgm:prSet presAssocID="{EE3BABA7-D35C-4F19-B492-FD6ACD0DB221}" presName="parallelogram7" presStyleLbl="alignNode1" presStyleIdx="41" presStyleCnt="56"/>
      <dgm:spPr/>
    </dgm:pt>
    <dgm:pt modelId="{18B86369-EE8D-46A3-BC6F-618BFDB615DD}" type="pres">
      <dgm:prSet presAssocID="{674991EB-6EC3-40D0-B63C-ED76D7D10594}" presName="sibTrans" presStyleCnt="0"/>
      <dgm:spPr/>
    </dgm:pt>
    <dgm:pt modelId="{8FCFDCBA-57B1-4C1F-93CF-557D632C2B96}" type="pres">
      <dgm:prSet presAssocID="{616B5B7A-73FE-434D-A79B-7A92A4A76D6A}" presName="parenttextcomposite" presStyleCnt="0"/>
      <dgm:spPr/>
    </dgm:pt>
    <dgm:pt modelId="{0151813F-9BB0-4C9D-B24B-8765670C2BA4}" type="pres">
      <dgm:prSet presAssocID="{616B5B7A-73FE-434D-A79B-7A92A4A76D6A}" presName="parenttext" presStyleLbl="revTx" presStyleIdx="6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E7B62-DA8C-4E0B-A436-F8054ED5AFF8}" type="pres">
      <dgm:prSet presAssocID="{616B5B7A-73FE-434D-A79B-7A92A4A76D6A}" presName="parallelogramComposite" presStyleCnt="0"/>
      <dgm:spPr/>
    </dgm:pt>
    <dgm:pt modelId="{6F046192-3768-416B-A762-4A0CED91B83E}" type="pres">
      <dgm:prSet presAssocID="{616B5B7A-73FE-434D-A79B-7A92A4A76D6A}" presName="parallelogram1" presStyleLbl="alignNode1" presStyleIdx="42" presStyleCnt="56"/>
      <dgm:spPr/>
    </dgm:pt>
    <dgm:pt modelId="{F0D8C13F-9BD6-49E3-910F-FAB3531E3E08}" type="pres">
      <dgm:prSet presAssocID="{616B5B7A-73FE-434D-A79B-7A92A4A76D6A}" presName="parallelogram2" presStyleLbl="alignNode1" presStyleIdx="43" presStyleCnt="56"/>
      <dgm:spPr/>
    </dgm:pt>
    <dgm:pt modelId="{71D8EB37-B447-4E82-BF3F-09B4103DBF71}" type="pres">
      <dgm:prSet presAssocID="{616B5B7A-73FE-434D-A79B-7A92A4A76D6A}" presName="parallelogram3" presStyleLbl="alignNode1" presStyleIdx="44" presStyleCnt="56"/>
      <dgm:spPr/>
    </dgm:pt>
    <dgm:pt modelId="{725B9983-962B-4557-83C1-0611FF470700}" type="pres">
      <dgm:prSet presAssocID="{616B5B7A-73FE-434D-A79B-7A92A4A76D6A}" presName="parallelogram4" presStyleLbl="alignNode1" presStyleIdx="45" presStyleCnt="56"/>
      <dgm:spPr/>
    </dgm:pt>
    <dgm:pt modelId="{85E52DC0-FDC6-4A93-BA36-8EEB083BAFA3}" type="pres">
      <dgm:prSet presAssocID="{616B5B7A-73FE-434D-A79B-7A92A4A76D6A}" presName="parallelogram5" presStyleLbl="alignNode1" presStyleIdx="46" presStyleCnt="56"/>
      <dgm:spPr/>
    </dgm:pt>
    <dgm:pt modelId="{FB9ED344-D221-407B-866B-C3EACC5B5E42}" type="pres">
      <dgm:prSet presAssocID="{616B5B7A-73FE-434D-A79B-7A92A4A76D6A}" presName="parallelogram6" presStyleLbl="alignNode1" presStyleIdx="47" presStyleCnt="56"/>
      <dgm:spPr/>
    </dgm:pt>
    <dgm:pt modelId="{9786B0B4-86ED-46AE-B193-36D3D5C5F506}" type="pres">
      <dgm:prSet presAssocID="{616B5B7A-73FE-434D-A79B-7A92A4A76D6A}" presName="parallelogram7" presStyleLbl="alignNode1" presStyleIdx="48" presStyleCnt="56"/>
      <dgm:spPr/>
    </dgm:pt>
    <dgm:pt modelId="{B2213B5C-14EB-4A3C-AEEB-AF9EA986271C}" type="pres">
      <dgm:prSet presAssocID="{CED721B6-91A6-4E53-B3D4-664134C2E3DF}" presName="sibTrans" presStyleCnt="0"/>
      <dgm:spPr/>
    </dgm:pt>
    <dgm:pt modelId="{DD186B0C-CAC6-4279-AA6C-3EBC57E1A1D5}" type="pres">
      <dgm:prSet presAssocID="{AA918203-C6A6-4953-B892-3C82C5E0461D}" presName="parenttextcomposite" presStyleCnt="0"/>
      <dgm:spPr/>
    </dgm:pt>
    <dgm:pt modelId="{8569D15A-76E0-495C-9D4D-4A9FF9E0C234}" type="pres">
      <dgm:prSet presAssocID="{AA918203-C6A6-4953-B892-3C82C5E0461D}" presName="parenttext" presStyleLbl="revTx" presStyleIdx="7" presStyleCnt="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1F366-4029-4148-B7D2-FD642A298A7A}" type="pres">
      <dgm:prSet presAssocID="{AA918203-C6A6-4953-B892-3C82C5E0461D}" presName="parallelogramComposite" presStyleCnt="0"/>
      <dgm:spPr/>
    </dgm:pt>
    <dgm:pt modelId="{85BA1441-F5A6-40A6-919C-3042973485BA}" type="pres">
      <dgm:prSet presAssocID="{AA918203-C6A6-4953-B892-3C82C5E0461D}" presName="parallelogram1" presStyleLbl="alignNode1" presStyleIdx="49" presStyleCnt="56"/>
      <dgm:spPr/>
    </dgm:pt>
    <dgm:pt modelId="{39E6DA97-E9EE-4D92-9A01-0334B94E932C}" type="pres">
      <dgm:prSet presAssocID="{AA918203-C6A6-4953-B892-3C82C5E0461D}" presName="parallelogram2" presStyleLbl="alignNode1" presStyleIdx="50" presStyleCnt="56"/>
      <dgm:spPr/>
    </dgm:pt>
    <dgm:pt modelId="{F1C20883-3421-43F6-AB17-6339CCA4BF2A}" type="pres">
      <dgm:prSet presAssocID="{AA918203-C6A6-4953-B892-3C82C5E0461D}" presName="parallelogram3" presStyleLbl="alignNode1" presStyleIdx="51" presStyleCnt="56"/>
      <dgm:spPr/>
    </dgm:pt>
    <dgm:pt modelId="{9422D206-FF2C-49EF-AF6E-E25ACA98F27C}" type="pres">
      <dgm:prSet presAssocID="{AA918203-C6A6-4953-B892-3C82C5E0461D}" presName="parallelogram4" presStyleLbl="alignNode1" presStyleIdx="52" presStyleCnt="56"/>
      <dgm:spPr/>
    </dgm:pt>
    <dgm:pt modelId="{3594446D-F901-43EE-8C2C-79784BF905A9}" type="pres">
      <dgm:prSet presAssocID="{AA918203-C6A6-4953-B892-3C82C5E0461D}" presName="parallelogram5" presStyleLbl="alignNode1" presStyleIdx="53" presStyleCnt="56"/>
      <dgm:spPr/>
    </dgm:pt>
    <dgm:pt modelId="{5483B16D-5732-4EBC-8FA6-7EA72C807528}" type="pres">
      <dgm:prSet presAssocID="{AA918203-C6A6-4953-B892-3C82C5E0461D}" presName="parallelogram6" presStyleLbl="alignNode1" presStyleIdx="54" presStyleCnt="56"/>
      <dgm:spPr/>
    </dgm:pt>
    <dgm:pt modelId="{D6953285-9EFB-4AB1-9896-A6FBB96B3D03}" type="pres">
      <dgm:prSet presAssocID="{AA918203-C6A6-4953-B892-3C82C5E0461D}" presName="parallelogram7" presStyleLbl="alignNode1" presStyleIdx="55" presStyleCnt="56"/>
      <dgm:spPr/>
    </dgm:pt>
  </dgm:ptLst>
  <dgm:cxnLst>
    <dgm:cxn modelId="{25585EA7-F41C-4165-8422-83B64F532CEC}" type="presOf" srcId="{D6CB636A-6F3B-4342-B798-74964DC3A2D0}" destId="{236EBD3A-FEC7-4DCE-9AD0-7FD78062ABB6}" srcOrd="0" destOrd="0" presId="urn:microsoft.com/office/officeart/2008/layout/VerticalAccentList"/>
    <dgm:cxn modelId="{1115E1F5-7C12-45F6-858A-CBC26C28F5B3}" type="presOf" srcId="{AA918203-C6A6-4953-B892-3C82C5E0461D}" destId="{8569D15A-76E0-495C-9D4D-4A9FF9E0C234}" srcOrd="0" destOrd="0" presId="urn:microsoft.com/office/officeart/2008/layout/VerticalAccentList"/>
    <dgm:cxn modelId="{7701DA55-0B25-459F-B707-2C84B806E65F}" srcId="{BE671541-2FBD-4800-BC5F-28F30729F75E}" destId="{616B5B7A-73FE-434D-A79B-7A92A4A76D6A}" srcOrd="6" destOrd="0" parTransId="{099208FD-DD29-48B0-BC11-8FD733AFC670}" sibTransId="{CED721B6-91A6-4E53-B3D4-664134C2E3DF}"/>
    <dgm:cxn modelId="{E61097DD-19F9-4CE8-9C7D-D4BC98261375}" srcId="{BE671541-2FBD-4800-BC5F-28F30729F75E}" destId="{AA918203-C6A6-4953-B892-3C82C5E0461D}" srcOrd="7" destOrd="0" parTransId="{B4DB91B6-916B-4933-BDD4-89E1FDF71A21}" sibTransId="{C28960BD-F0B5-4638-8DFC-9A914677980B}"/>
    <dgm:cxn modelId="{0DCA1D3A-B3FD-4515-8C82-7E7463D036C0}" srcId="{BE671541-2FBD-4800-BC5F-28F30729F75E}" destId="{EE3BABA7-D35C-4F19-B492-FD6ACD0DB221}" srcOrd="5" destOrd="0" parTransId="{132DE6CA-6C65-4DB8-9139-8D585F28CAEC}" sibTransId="{674991EB-6EC3-40D0-B63C-ED76D7D10594}"/>
    <dgm:cxn modelId="{263191D5-EEA3-4FE3-9AE2-437F041C815F}" srcId="{BE671541-2FBD-4800-BC5F-28F30729F75E}" destId="{060AE314-8DBE-4B3C-BE91-56A3299C9CD6}" srcOrd="2" destOrd="0" parTransId="{1DB4AC71-C1C1-40A1-85D7-2781A3D58D20}" sibTransId="{07469AB4-8A44-45A3-AF11-F4AD04328765}"/>
    <dgm:cxn modelId="{075A9849-F8B3-4285-992E-6A58B9A44669}" type="presOf" srcId="{F36D88A2-DF13-4F44-81AF-49B3CF3D9DE9}" destId="{4DA4B365-BD26-49AE-8626-C37190068ED7}" srcOrd="0" destOrd="0" presId="urn:microsoft.com/office/officeart/2008/layout/VerticalAccentList"/>
    <dgm:cxn modelId="{4D1B6E7F-CCBB-475D-94FB-C62F57AB3548}" type="presOf" srcId="{EE3BABA7-D35C-4F19-B492-FD6ACD0DB221}" destId="{B8520A21-B70B-4DD2-9745-5F35EE6FF6BC}" srcOrd="0" destOrd="0" presId="urn:microsoft.com/office/officeart/2008/layout/VerticalAccentList"/>
    <dgm:cxn modelId="{3DB55204-74F0-4223-9122-B59633DF28BC}" type="presOf" srcId="{616B5B7A-73FE-434D-A79B-7A92A4A76D6A}" destId="{0151813F-9BB0-4C9D-B24B-8765670C2BA4}" srcOrd="0" destOrd="0" presId="urn:microsoft.com/office/officeart/2008/layout/VerticalAccentList"/>
    <dgm:cxn modelId="{152F615F-5A03-4213-AFF9-CD540197AD8F}" srcId="{BE671541-2FBD-4800-BC5F-28F30729F75E}" destId="{7249C41F-327D-4420-8037-C62B6F59C660}" srcOrd="1" destOrd="0" parTransId="{1656791E-ECA4-45D1-B348-E70F2506F38A}" sibTransId="{4DEB8ACE-D41F-4D66-B85F-045F8A474242}"/>
    <dgm:cxn modelId="{657EB757-1267-4DD9-AE11-139D7057DD23}" type="presOf" srcId="{BE671541-2FBD-4800-BC5F-28F30729F75E}" destId="{BF1662F5-FA8E-42FF-8EC4-1B5909795B9A}" srcOrd="0" destOrd="0" presId="urn:microsoft.com/office/officeart/2008/layout/VerticalAccentList"/>
    <dgm:cxn modelId="{CE52F990-2445-4B90-9D9F-5934F6E5E7BF}" srcId="{BE671541-2FBD-4800-BC5F-28F30729F75E}" destId="{F36D88A2-DF13-4F44-81AF-49B3CF3D9DE9}" srcOrd="4" destOrd="0" parTransId="{5270A216-A508-4F95-8D62-57523132A850}" sibTransId="{41DE3C76-0136-41EE-B409-FD0A960BA2A5}"/>
    <dgm:cxn modelId="{13EA703B-8FF7-40AB-92B8-4CB069D24AB8}" type="presOf" srcId="{C4F029F2-BD18-4C35-9626-F597CDC11F1A}" destId="{844D19E2-D95C-49C9-BF37-C13FE3771027}" srcOrd="0" destOrd="0" presId="urn:microsoft.com/office/officeart/2008/layout/VerticalAccentList"/>
    <dgm:cxn modelId="{06F725F0-CDCB-499E-97B9-030E04FDF2E6}" type="presOf" srcId="{7249C41F-327D-4420-8037-C62B6F59C660}" destId="{EBF3B85C-9A1C-4304-AD4A-F0FD786D7765}" srcOrd="0" destOrd="0" presId="urn:microsoft.com/office/officeart/2008/layout/VerticalAccentList"/>
    <dgm:cxn modelId="{46E57B47-5BF0-4922-AC44-425D08A3A2D8}" srcId="{BE671541-2FBD-4800-BC5F-28F30729F75E}" destId="{C4F029F2-BD18-4C35-9626-F597CDC11F1A}" srcOrd="3" destOrd="0" parTransId="{D44C698A-CDB4-40BF-B53D-D22AADBD57E1}" sibTransId="{2175A5AB-08BB-4B77-9B35-042A01B36E9A}"/>
    <dgm:cxn modelId="{F1B688EE-0AAD-4BB5-9B7C-E7204EDE5FE9}" type="presOf" srcId="{060AE314-8DBE-4B3C-BE91-56A3299C9CD6}" destId="{B7876684-755B-4E30-BD8E-5FDDC60EA776}" srcOrd="0" destOrd="0" presId="urn:microsoft.com/office/officeart/2008/layout/VerticalAccentList"/>
    <dgm:cxn modelId="{220386B1-685A-4A76-9F76-A7ECD1ADA8CE}" srcId="{BE671541-2FBD-4800-BC5F-28F30729F75E}" destId="{D6CB636A-6F3B-4342-B798-74964DC3A2D0}" srcOrd="0" destOrd="0" parTransId="{CE14DE44-801E-4498-AD2D-245101C99F5E}" sibTransId="{04B3AA93-A6AE-4182-8ACD-2129C8385213}"/>
    <dgm:cxn modelId="{C078EBA6-2CE6-4277-AAED-89DE39847399}" type="presParOf" srcId="{BF1662F5-FA8E-42FF-8EC4-1B5909795B9A}" destId="{A54295CA-D0A2-4688-889F-92D422783165}" srcOrd="0" destOrd="0" presId="urn:microsoft.com/office/officeart/2008/layout/VerticalAccentList"/>
    <dgm:cxn modelId="{E8B52E6C-016F-429C-B56A-7066DD0AAA7A}" type="presParOf" srcId="{A54295CA-D0A2-4688-889F-92D422783165}" destId="{236EBD3A-FEC7-4DCE-9AD0-7FD78062ABB6}" srcOrd="0" destOrd="0" presId="urn:microsoft.com/office/officeart/2008/layout/VerticalAccentList"/>
    <dgm:cxn modelId="{F452ACF0-310E-4AA9-B00A-F1FD2564225F}" type="presParOf" srcId="{BF1662F5-FA8E-42FF-8EC4-1B5909795B9A}" destId="{3F81EC8E-02B3-454F-90A3-4B04D97A416C}" srcOrd="1" destOrd="0" presId="urn:microsoft.com/office/officeart/2008/layout/VerticalAccentList"/>
    <dgm:cxn modelId="{B9E5BF5D-F4CA-499C-A5C8-A416E2BE8B24}" type="presParOf" srcId="{3F81EC8E-02B3-454F-90A3-4B04D97A416C}" destId="{AE3A5176-0FF9-4694-A1B8-D15BEC559A22}" srcOrd="0" destOrd="0" presId="urn:microsoft.com/office/officeart/2008/layout/VerticalAccentList"/>
    <dgm:cxn modelId="{26D0099B-FFCF-46BE-B22B-8AAF5D64562E}" type="presParOf" srcId="{3F81EC8E-02B3-454F-90A3-4B04D97A416C}" destId="{19B2D2E9-C238-4192-A927-E377A54C63E6}" srcOrd="1" destOrd="0" presId="urn:microsoft.com/office/officeart/2008/layout/VerticalAccentList"/>
    <dgm:cxn modelId="{FEB1FBE1-2F6C-4ABE-A09E-8D4CEDB749DF}" type="presParOf" srcId="{3F81EC8E-02B3-454F-90A3-4B04D97A416C}" destId="{88C2FCAE-BAA1-43A9-ACF5-42A6B80E17A6}" srcOrd="2" destOrd="0" presId="urn:microsoft.com/office/officeart/2008/layout/VerticalAccentList"/>
    <dgm:cxn modelId="{BD852498-27FB-4EEA-821E-20DC67137AEE}" type="presParOf" srcId="{3F81EC8E-02B3-454F-90A3-4B04D97A416C}" destId="{11D8FDE1-0526-44E7-8DDC-B9A0553898BD}" srcOrd="3" destOrd="0" presId="urn:microsoft.com/office/officeart/2008/layout/VerticalAccentList"/>
    <dgm:cxn modelId="{30297B2C-6D9E-4902-94B5-3929F81E3A15}" type="presParOf" srcId="{3F81EC8E-02B3-454F-90A3-4B04D97A416C}" destId="{6AF4BA16-D33B-4FAA-9C68-CF32233B67DF}" srcOrd="4" destOrd="0" presId="urn:microsoft.com/office/officeart/2008/layout/VerticalAccentList"/>
    <dgm:cxn modelId="{1445F9CE-69E2-4440-96FD-BB45E200FE84}" type="presParOf" srcId="{3F81EC8E-02B3-454F-90A3-4B04D97A416C}" destId="{2E083BE9-0A15-4308-8302-D28C32C40847}" srcOrd="5" destOrd="0" presId="urn:microsoft.com/office/officeart/2008/layout/VerticalAccentList"/>
    <dgm:cxn modelId="{14A5B5DE-2320-488B-8FF6-A15686D3F580}" type="presParOf" srcId="{3F81EC8E-02B3-454F-90A3-4B04D97A416C}" destId="{67D234F7-1536-4591-AC90-E64426598BE2}" srcOrd="6" destOrd="0" presId="urn:microsoft.com/office/officeart/2008/layout/VerticalAccentList"/>
    <dgm:cxn modelId="{D27791B7-DE12-4724-8AED-05CCBC8444ED}" type="presParOf" srcId="{BF1662F5-FA8E-42FF-8EC4-1B5909795B9A}" destId="{E3C57CE2-E258-44EE-A0B3-632DFA7364C9}" srcOrd="2" destOrd="0" presId="urn:microsoft.com/office/officeart/2008/layout/VerticalAccentList"/>
    <dgm:cxn modelId="{FF94E84B-DA70-42C5-A34F-43767EAC2665}" type="presParOf" srcId="{BF1662F5-FA8E-42FF-8EC4-1B5909795B9A}" destId="{F9407CEB-A8D1-4B51-9D51-7EB8CE36B187}" srcOrd="3" destOrd="0" presId="urn:microsoft.com/office/officeart/2008/layout/VerticalAccentList"/>
    <dgm:cxn modelId="{212CDF02-B27A-41FF-81AF-2463471946AF}" type="presParOf" srcId="{F9407CEB-A8D1-4B51-9D51-7EB8CE36B187}" destId="{EBF3B85C-9A1C-4304-AD4A-F0FD786D7765}" srcOrd="0" destOrd="0" presId="urn:microsoft.com/office/officeart/2008/layout/VerticalAccentList"/>
    <dgm:cxn modelId="{FAD6F6BF-52E1-44C4-B040-285F09F4E801}" type="presParOf" srcId="{BF1662F5-FA8E-42FF-8EC4-1B5909795B9A}" destId="{ADA6BD90-2F5B-47B2-8F80-F040110B67F9}" srcOrd="4" destOrd="0" presId="urn:microsoft.com/office/officeart/2008/layout/VerticalAccentList"/>
    <dgm:cxn modelId="{9D37593C-B50D-456B-8A49-0479AE6C4247}" type="presParOf" srcId="{ADA6BD90-2F5B-47B2-8F80-F040110B67F9}" destId="{BB79E099-ABFB-4A0F-97A2-BDA605B76C0C}" srcOrd="0" destOrd="0" presId="urn:microsoft.com/office/officeart/2008/layout/VerticalAccentList"/>
    <dgm:cxn modelId="{D69689A0-680A-466A-8E1C-7CA16E9F32CC}" type="presParOf" srcId="{ADA6BD90-2F5B-47B2-8F80-F040110B67F9}" destId="{B973CF45-1623-478A-89ED-5CE7F8AB6800}" srcOrd="1" destOrd="0" presId="urn:microsoft.com/office/officeart/2008/layout/VerticalAccentList"/>
    <dgm:cxn modelId="{61DCC261-FA4D-4203-BBE7-8D573C97C8D7}" type="presParOf" srcId="{ADA6BD90-2F5B-47B2-8F80-F040110B67F9}" destId="{4114F36F-3774-4C9D-B94E-DEDF2FE3223A}" srcOrd="2" destOrd="0" presId="urn:microsoft.com/office/officeart/2008/layout/VerticalAccentList"/>
    <dgm:cxn modelId="{1C65B474-ED5E-45B4-8C35-B380BEF8B763}" type="presParOf" srcId="{ADA6BD90-2F5B-47B2-8F80-F040110B67F9}" destId="{6BA9A1C1-68C8-4D5F-9858-1406456C72B4}" srcOrd="3" destOrd="0" presId="urn:microsoft.com/office/officeart/2008/layout/VerticalAccentList"/>
    <dgm:cxn modelId="{4A831C04-1C3E-419E-8C4C-704086CE5008}" type="presParOf" srcId="{ADA6BD90-2F5B-47B2-8F80-F040110B67F9}" destId="{F44AE280-BF35-4708-A1EC-C2BD92FCEC7D}" srcOrd="4" destOrd="0" presId="urn:microsoft.com/office/officeart/2008/layout/VerticalAccentList"/>
    <dgm:cxn modelId="{2E00130B-1E27-4845-A2D5-1AB5812E947A}" type="presParOf" srcId="{ADA6BD90-2F5B-47B2-8F80-F040110B67F9}" destId="{A27BC0A3-84D4-46F3-94AA-1D23258F5BB9}" srcOrd="5" destOrd="0" presId="urn:microsoft.com/office/officeart/2008/layout/VerticalAccentList"/>
    <dgm:cxn modelId="{F0143C06-2C9A-4233-A7EA-FD9B8426011D}" type="presParOf" srcId="{ADA6BD90-2F5B-47B2-8F80-F040110B67F9}" destId="{919C595A-4397-4262-BC0A-27E37076D91B}" srcOrd="6" destOrd="0" presId="urn:microsoft.com/office/officeart/2008/layout/VerticalAccentList"/>
    <dgm:cxn modelId="{B235B3B7-1000-4243-8B11-A15288F550B4}" type="presParOf" srcId="{BF1662F5-FA8E-42FF-8EC4-1B5909795B9A}" destId="{2040F0E5-6852-4C9F-827A-87BFC64FBE99}" srcOrd="5" destOrd="0" presId="urn:microsoft.com/office/officeart/2008/layout/VerticalAccentList"/>
    <dgm:cxn modelId="{3E208125-4F55-43CD-A224-D6D05BEDF62A}" type="presParOf" srcId="{BF1662F5-FA8E-42FF-8EC4-1B5909795B9A}" destId="{989965C1-FC77-443A-BE43-8348182AB483}" srcOrd="6" destOrd="0" presId="urn:microsoft.com/office/officeart/2008/layout/VerticalAccentList"/>
    <dgm:cxn modelId="{B10C7290-5DB3-4AB0-8F9A-28A92CE6FA6F}" type="presParOf" srcId="{989965C1-FC77-443A-BE43-8348182AB483}" destId="{B7876684-755B-4E30-BD8E-5FDDC60EA776}" srcOrd="0" destOrd="0" presId="urn:microsoft.com/office/officeart/2008/layout/VerticalAccentList"/>
    <dgm:cxn modelId="{C5F5039D-30BC-4BD6-A286-421F2E9A8C2C}" type="presParOf" srcId="{BF1662F5-FA8E-42FF-8EC4-1B5909795B9A}" destId="{FC2E4353-F70B-4991-AD31-F863271F6F83}" srcOrd="7" destOrd="0" presId="urn:microsoft.com/office/officeart/2008/layout/VerticalAccentList"/>
    <dgm:cxn modelId="{DB667F87-A8E7-4EED-B884-365807696462}" type="presParOf" srcId="{FC2E4353-F70B-4991-AD31-F863271F6F83}" destId="{E9FAF18E-FF20-44F9-B9DC-FAAE3C68B246}" srcOrd="0" destOrd="0" presId="urn:microsoft.com/office/officeart/2008/layout/VerticalAccentList"/>
    <dgm:cxn modelId="{4B7A8943-8D5B-43F7-9FC9-9570FF3E75C9}" type="presParOf" srcId="{FC2E4353-F70B-4991-AD31-F863271F6F83}" destId="{61C17D1C-B9F5-422B-A91A-7F69334CF4E5}" srcOrd="1" destOrd="0" presId="urn:microsoft.com/office/officeart/2008/layout/VerticalAccentList"/>
    <dgm:cxn modelId="{A5A2A093-9D16-4023-96C6-9902966FCDFD}" type="presParOf" srcId="{FC2E4353-F70B-4991-AD31-F863271F6F83}" destId="{A9E765E0-9391-447A-9C9A-A6F7C0519570}" srcOrd="2" destOrd="0" presId="urn:microsoft.com/office/officeart/2008/layout/VerticalAccentList"/>
    <dgm:cxn modelId="{9B6939CA-91F2-484C-953D-69A17155E8C9}" type="presParOf" srcId="{FC2E4353-F70B-4991-AD31-F863271F6F83}" destId="{436471ED-3A9D-4893-B804-C1546F509837}" srcOrd="3" destOrd="0" presId="urn:microsoft.com/office/officeart/2008/layout/VerticalAccentList"/>
    <dgm:cxn modelId="{82F49416-1028-4E99-825A-E176524A1279}" type="presParOf" srcId="{FC2E4353-F70B-4991-AD31-F863271F6F83}" destId="{2894CF73-9651-4B8D-A899-09AB384F90C6}" srcOrd="4" destOrd="0" presId="urn:microsoft.com/office/officeart/2008/layout/VerticalAccentList"/>
    <dgm:cxn modelId="{DD183975-F4B5-46E8-83AD-0370C7956E6D}" type="presParOf" srcId="{FC2E4353-F70B-4991-AD31-F863271F6F83}" destId="{7170C3D4-7DFF-42AC-BAB0-AA110B14466A}" srcOrd="5" destOrd="0" presId="urn:microsoft.com/office/officeart/2008/layout/VerticalAccentList"/>
    <dgm:cxn modelId="{D209CB5A-A10C-497F-8126-2CFCA86E52A9}" type="presParOf" srcId="{FC2E4353-F70B-4991-AD31-F863271F6F83}" destId="{9DD92786-BA8D-4C44-8D41-CC981759FE76}" srcOrd="6" destOrd="0" presId="urn:microsoft.com/office/officeart/2008/layout/VerticalAccentList"/>
    <dgm:cxn modelId="{43308D6E-1A7E-4B07-A152-D0BA33667445}" type="presParOf" srcId="{BF1662F5-FA8E-42FF-8EC4-1B5909795B9A}" destId="{8463FFE9-6E3D-44C7-A15B-49D7EF940E68}" srcOrd="8" destOrd="0" presId="urn:microsoft.com/office/officeart/2008/layout/VerticalAccentList"/>
    <dgm:cxn modelId="{9B599E8E-4BE1-47E5-A689-CF4C3316C254}" type="presParOf" srcId="{BF1662F5-FA8E-42FF-8EC4-1B5909795B9A}" destId="{C7AB02AA-803C-4DC0-8FBF-C0E6B2E1ACD6}" srcOrd="9" destOrd="0" presId="urn:microsoft.com/office/officeart/2008/layout/VerticalAccentList"/>
    <dgm:cxn modelId="{F87126BD-08CF-4F18-893B-25FC228522EC}" type="presParOf" srcId="{C7AB02AA-803C-4DC0-8FBF-C0E6B2E1ACD6}" destId="{844D19E2-D95C-49C9-BF37-C13FE3771027}" srcOrd="0" destOrd="0" presId="urn:microsoft.com/office/officeart/2008/layout/VerticalAccentList"/>
    <dgm:cxn modelId="{5FAD4B6D-848D-465C-94C4-B6F16A649831}" type="presParOf" srcId="{BF1662F5-FA8E-42FF-8EC4-1B5909795B9A}" destId="{2A1CAD04-3EBE-40CE-BCAE-6FD676743F3D}" srcOrd="10" destOrd="0" presId="urn:microsoft.com/office/officeart/2008/layout/VerticalAccentList"/>
    <dgm:cxn modelId="{47629C18-42D2-4BDA-AEB3-0536F9626126}" type="presParOf" srcId="{2A1CAD04-3EBE-40CE-BCAE-6FD676743F3D}" destId="{96DED7CE-C40D-4ECD-92B1-128EAA09C5D6}" srcOrd="0" destOrd="0" presId="urn:microsoft.com/office/officeart/2008/layout/VerticalAccentList"/>
    <dgm:cxn modelId="{63E300C6-29A6-4103-A221-92C625A2BC8E}" type="presParOf" srcId="{2A1CAD04-3EBE-40CE-BCAE-6FD676743F3D}" destId="{3DFADAE6-A43E-41A2-A9C0-1FCFECA6C2B8}" srcOrd="1" destOrd="0" presId="urn:microsoft.com/office/officeart/2008/layout/VerticalAccentList"/>
    <dgm:cxn modelId="{FDC74E3E-9D60-448D-B6B1-59C316A03F33}" type="presParOf" srcId="{2A1CAD04-3EBE-40CE-BCAE-6FD676743F3D}" destId="{7AF39A79-35C6-44EA-89EF-05D3C4A80C68}" srcOrd="2" destOrd="0" presId="urn:microsoft.com/office/officeart/2008/layout/VerticalAccentList"/>
    <dgm:cxn modelId="{E4778DD5-EFFA-451C-8B8F-D555DFD65BB1}" type="presParOf" srcId="{2A1CAD04-3EBE-40CE-BCAE-6FD676743F3D}" destId="{50B5BCE2-F16F-400E-A6E1-C30F0C26D360}" srcOrd="3" destOrd="0" presId="urn:microsoft.com/office/officeart/2008/layout/VerticalAccentList"/>
    <dgm:cxn modelId="{6E712F8A-2BA4-4B12-8890-8C50C1458204}" type="presParOf" srcId="{2A1CAD04-3EBE-40CE-BCAE-6FD676743F3D}" destId="{18026A4D-73C3-4E4C-A606-ECD01AD547CC}" srcOrd="4" destOrd="0" presId="urn:microsoft.com/office/officeart/2008/layout/VerticalAccentList"/>
    <dgm:cxn modelId="{62264AEB-A390-4291-8C47-F7DD14ED5EC1}" type="presParOf" srcId="{2A1CAD04-3EBE-40CE-BCAE-6FD676743F3D}" destId="{DDDAF6F0-9949-4C37-A289-AB7A8D87E035}" srcOrd="5" destOrd="0" presId="urn:microsoft.com/office/officeart/2008/layout/VerticalAccentList"/>
    <dgm:cxn modelId="{771D5034-CDA7-4275-A006-8B71F24CBD00}" type="presParOf" srcId="{2A1CAD04-3EBE-40CE-BCAE-6FD676743F3D}" destId="{A9E78868-A7D4-4281-8D0D-EA79168BC28A}" srcOrd="6" destOrd="0" presId="urn:microsoft.com/office/officeart/2008/layout/VerticalAccentList"/>
    <dgm:cxn modelId="{8C5700E6-51C0-4D25-BE58-1753A0FBB3AB}" type="presParOf" srcId="{BF1662F5-FA8E-42FF-8EC4-1B5909795B9A}" destId="{3DD7BBE4-773C-4416-B88C-E955882FED1D}" srcOrd="11" destOrd="0" presId="urn:microsoft.com/office/officeart/2008/layout/VerticalAccentList"/>
    <dgm:cxn modelId="{658C8C40-ED03-4EBB-B922-509018524968}" type="presParOf" srcId="{BF1662F5-FA8E-42FF-8EC4-1B5909795B9A}" destId="{67EFF092-8481-42E1-8520-9CCA67FFEB43}" srcOrd="12" destOrd="0" presId="urn:microsoft.com/office/officeart/2008/layout/VerticalAccentList"/>
    <dgm:cxn modelId="{EE3A2253-3E2C-4358-A525-E5F25F63A741}" type="presParOf" srcId="{67EFF092-8481-42E1-8520-9CCA67FFEB43}" destId="{4DA4B365-BD26-49AE-8626-C37190068ED7}" srcOrd="0" destOrd="0" presId="urn:microsoft.com/office/officeart/2008/layout/VerticalAccentList"/>
    <dgm:cxn modelId="{B91D2E0A-E240-4F3F-8082-211D06D8F24B}" type="presParOf" srcId="{BF1662F5-FA8E-42FF-8EC4-1B5909795B9A}" destId="{621A764F-8808-4FC6-918D-2EA05AE841F9}" srcOrd="13" destOrd="0" presId="urn:microsoft.com/office/officeart/2008/layout/VerticalAccentList"/>
    <dgm:cxn modelId="{26B6A372-BA86-456C-9B59-7DCAF4910982}" type="presParOf" srcId="{621A764F-8808-4FC6-918D-2EA05AE841F9}" destId="{3F57DA5F-06F3-413A-AF3F-854B7AB2924D}" srcOrd="0" destOrd="0" presId="urn:microsoft.com/office/officeart/2008/layout/VerticalAccentList"/>
    <dgm:cxn modelId="{83E8F809-43B9-47EA-9431-CC10B4917CC2}" type="presParOf" srcId="{621A764F-8808-4FC6-918D-2EA05AE841F9}" destId="{FC88A94D-8F18-424F-B70D-BB6C5B3E706B}" srcOrd="1" destOrd="0" presId="urn:microsoft.com/office/officeart/2008/layout/VerticalAccentList"/>
    <dgm:cxn modelId="{BBAFF8A9-26CB-4408-950E-A71D7050583A}" type="presParOf" srcId="{621A764F-8808-4FC6-918D-2EA05AE841F9}" destId="{DB1FC222-0110-40A0-A452-2425C9FEE6E9}" srcOrd="2" destOrd="0" presId="urn:microsoft.com/office/officeart/2008/layout/VerticalAccentList"/>
    <dgm:cxn modelId="{4B949D61-1176-49A1-8FD4-B107CE2BE486}" type="presParOf" srcId="{621A764F-8808-4FC6-918D-2EA05AE841F9}" destId="{999DA424-C2CA-4818-BAC7-B22D5E31D189}" srcOrd="3" destOrd="0" presId="urn:microsoft.com/office/officeart/2008/layout/VerticalAccentList"/>
    <dgm:cxn modelId="{CCAEF5FE-F3B2-4D7A-89BB-BE942FC0A91A}" type="presParOf" srcId="{621A764F-8808-4FC6-918D-2EA05AE841F9}" destId="{69839DEC-D719-4F04-96C2-7FF03BDF5813}" srcOrd="4" destOrd="0" presId="urn:microsoft.com/office/officeart/2008/layout/VerticalAccentList"/>
    <dgm:cxn modelId="{D79D8AA1-19F3-4A3C-8492-FB0A709DBBD0}" type="presParOf" srcId="{621A764F-8808-4FC6-918D-2EA05AE841F9}" destId="{0836B00A-7D2C-4B49-A377-1295098E136E}" srcOrd="5" destOrd="0" presId="urn:microsoft.com/office/officeart/2008/layout/VerticalAccentList"/>
    <dgm:cxn modelId="{05288723-C058-48B3-8594-CEF2193BD120}" type="presParOf" srcId="{621A764F-8808-4FC6-918D-2EA05AE841F9}" destId="{77B4AFE4-C664-4AE6-8865-41D5C8A0250B}" srcOrd="6" destOrd="0" presId="urn:microsoft.com/office/officeart/2008/layout/VerticalAccentList"/>
    <dgm:cxn modelId="{F13D650B-4D4A-4AB5-AD52-C4C629AFA6B7}" type="presParOf" srcId="{BF1662F5-FA8E-42FF-8EC4-1B5909795B9A}" destId="{B02EE2EA-080D-49AB-8E04-BEB0CD33F411}" srcOrd="14" destOrd="0" presId="urn:microsoft.com/office/officeart/2008/layout/VerticalAccentList"/>
    <dgm:cxn modelId="{931B3959-72C7-4E29-94E0-560C2F5D42A1}" type="presParOf" srcId="{BF1662F5-FA8E-42FF-8EC4-1B5909795B9A}" destId="{E186B86B-B1F4-4F5D-BD7F-5A74A438BAAD}" srcOrd="15" destOrd="0" presId="urn:microsoft.com/office/officeart/2008/layout/VerticalAccentList"/>
    <dgm:cxn modelId="{82364779-DB3F-43B1-BFE9-4302AD92EEA3}" type="presParOf" srcId="{E186B86B-B1F4-4F5D-BD7F-5A74A438BAAD}" destId="{B8520A21-B70B-4DD2-9745-5F35EE6FF6BC}" srcOrd="0" destOrd="0" presId="urn:microsoft.com/office/officeart/2008/layout/VerticalAccentList"/>
    <dgm:cxn modelId="{4D7FFBD3-F476-433B-A57C-DC2C07145BA8}" type="presParOf" srcId="{BF1662F5-FA8E-42FF-8EC4-1B5909795B9A}" destId="{016A5910-64AD-41C2-BB34-04F556E2473F}" srcOrd="16" destOrd="0" presId="urn:microsoft.com/office/officeart/2008/layout/VerticalAccentList"/>
    <dgm:cxn modelId="{F5F8C515-1780-42C4-B416-5522AD04FD28}" type="presParOf" srcId="{016A5910-64AD-41C2-BB34-04F556E2473F}" destId="{FEE7CAE8-648E-4219-8F7C-A72DE8829E06}" srcOrd="0" destOrd="0" presId="urn:microsoft.com/office/officeart/2008/layout/VerticalAccentList"/>
    <dgm:cxn modelId="{7A7CEE54-A126-40C7-8DBD-5876DD315124}" type="presParOf" srcId="{016A5910-64AD-41C2-BB34-04F556E2473F}" destId="{41D3E10A-C8B8-4C66-8478-CB175C9C7A5E}" srcOrd="1" destOrd="0" presId="urn:microsoft.com/office/officeart/2008/layout/VerticalAccentList"/>
    <dgm:cxn modelId="{E5D54E54-5805-4543-94F8-10962A456AFE}" type="presParOf" srcId="{016A5910-64AD-41C2-BB34-04F556E2473F}" destId="{86EFF234-D69A-408E-902D-93D0091F5329}" srcOrd="2" destOrd="0" presId="urn:microsoft.com/office/officeart/2008/layout/VerticalAccentList"/>
    <dgm:cxn modelId="{36E9778D-25CC-422B-9C30-D03B78C3689B}" type="presParOf" srcId="{016A5910-64AD-41C2-BB34-04F556E2473F}" destId="{94785218-8D24-4728-8E76-4855F20E72FF}" srcOrd="3" destOrd="0" presId="urn:microsoft.com/office/officeart/2008/layout/VerticalAccentList"/>
    <dgm:cxn modelId="{CD1BB0A9-97C9-460B-8266-B52E3E083AA4}" type="presParOf" srcId="{016A5910-64AD-41C2-BB34-04F556E2473F}" destId="{6D48CBD5-F0DC-4CC2-BCED-78F0B8614949}" srcOrd="4" destOrd="0" presId="urn:microsoft.com/office/officeart/2008/layout/VerticalAccentList"/>
    <dgm:cxn modelId="{4505937C-CE48-4CED-A22A-B545ACE19222}" type="presParOf" srcId="{016A5910-64AD-41C2-BB34-04F556E2473F}" destId="{51F7AB53-AA1B-4580-BA85-5194CF1CCF19}" srcOrd="5" destOrd="0" presId="urn:microsoft.com/office/officeart/2008/layout/VerticalAccentList"/>
    <dgm:cxn modelId="{6FDED416-6E06-42E7-9632-BB114A325E41}" type="presParOf" srcId="{016A5910-64AD-41C2-BB34-04F556E2473F}" destId="{FCFAFEAA-3AE3-4068-9F22-634DE27B6C1C}" srcOrd="6" destOrd="0" presId="urn:microsoft.com/office/officeart/2008/layout/VerticalAccentList"/>
    <dgm:cxn modelId="{1A013334-9BD1-461B-8B04-70769972CD22}" type="presParOf" srcId="{BF1662F5-FA8E-42FF-8EC4-1B5909795B9A}" destId="{18B86369-EE8D-46A3-BC6F-618BFDB615DD}" srcOrd="17" destOrd="0" presId="urn:microsoft.com/office/officeart/2008/layout/VerticalAccentList"/>
    <dgm:cxn modelId="{D2EDA091-F84C-4A99-83E5-B23E1D973330}" type="presParOf" srcId="{BF1662F5-FA8E-42FF-8EC4-1B5909795B9A}" destId="{8FCFDCBA-57B1-4C1F-93CF-557D632C2B96}" srcOrd="18" destOrd="0" presId="urn:microsoft.com/office/officeart/2008/layout/VerticalAccentList"/>
    <dgm:cxn modelId="{2AE4FD73-FDC3-4D37-A09B-3915013CC853}" type="presParOf" srcId="{8FCFDCBA-57B1-4C1F-93CF-557D632C2B96}" destId="{0151813F-9BB0-4C9D-B24B-8765670C2BA4}" srcOrd="0" destOrd="0" presId="urn:microsoft.com/office/officeart/2008/layout/VerticalAccentList"/>
    <dgm:cxn modelId="{FF333BF1-8B15-45A9-A459-F9EB21CDE420}" type="presParOf" srcId="{BF1662F5-FA8E-42FF-8EC4-1B5909795B9A}" destId="{388E7B62-DA8C-4E0B-A436-F8054ED5AFF8}" srcOrd="19" destOrd="0" presId="urn:microsoft.com/office/officeart/2008/layout/VerticalAccentList"/>
    <dgm:cxn modelId="{03DCCAE9-10D6-4DE4-95B7-64292E0A39B3}" type="presParOf" srcId="{388E7B62-DA8C-4E0B-A436-F8054ED5AFF8}" destId="{6F046192-3768-416B-A762-4A0CED91B83E}" srcOrd="0" destOrd="0" presId="urn:microsoft.com/office/officeart/2008/layout/VerticalAccentList"/>
    <dgm:cxn modelId="{CE5976E4-9A2F-4453-896F-B59868A3E6B2}" type="presParOf" srcId="{388E7B62-DA8C-4E0B-A436-F8054ED5AFF8}" destId="{F0D8C13F-9BD6-49E3-910F-FAB3531E3E08}" srcOrd="1" destOrd="0" presId="urn:microsoft.com/office/officeart/2008/layout/VerticalAccentList"/>
    <dgm:cxn modelId="{831D7541-C65D-4027-8425-F4521C5748F4}" type="presParOf" srcId="{388E7B62-DA8C-4E0B-A436-F8054ED5AFF8}" destId="{71D8EB37-B447-4E82-BF3F-09B4103DBF71}" srcOrd="2" destOrd="0" presId="urn:microsoft.com/office/officeart/2008/layout/VerticalAccentList"/>
    <dgm:cxn modelId="{CB51CCAF-46D1-4121-A32C-63BEFC9A05C7}" type="presParOf" srcId="{388E7B62-DA8C-4E0B-A436-F8054ED5AFF8}" destId="{725B9983-962B-4557-83C1-0611FF470700}" srcOrd="3" destOrd="0" presId="urn:microsoft.com/office/officeart/2008/layout/VerticalAccentList"/>
    <dgm:cxn modelId="{9FDB3D70-DDCB-4CAA-8F91-9CEDA65716F6}" type="presParOf" srcId="{388E7B62-DA8C-4E0B-A436-F8054ED5AFF8}" destId="{85E52DC0-FDC6-4A93-BA36-8EEB083BAFA3}" srcOrd="4" destOrd="0" presId="urn:microsoft.com/office/officeart/2008/layout/VerticalAccentList"/>
    <dgm:cxn modelId="{F8362C91-E551-4635-9528-0EBDE2321C1A}" type="presParOf" srcId="{388E7B62-DA8C-4E0B-A436-F8054ED5AFF8}" destId="{FB9ED344-D221-407B-866B-C3EACC5B5E42}" srcOrd="5" destOrd="0" presId="urn:microsoft.com/office/officeart/2008/layout/VerticalAccentList"/>
    <dgm:cxn modelId="{8E9CC014-06DD-4411-A05D-FF7F8F99A809}" type="presParOf" srcId="{388E7B62-DA8C-4E0B-A436-F8054ED5AFF8}" destId="{9786B0B4-86ED-46AE-B193-36D3D5C5F506}" srcOrd="6" destOrd="0" presId="urn:microsoft.com/office/officeart/2008/layout/VerticalAccentList"/>
    <dgm:cxn modelId="{92647956-09F1-47AF-B875-F647DE5E06E4}" type="presParOf" srcId="{BF1662F5-FA8E-42FF-8EC4-1B5909795B9A}" destId="{B2213B5C-14EB-4A3C-AEEB-AF9EA986271C}" srcOrd="20" destOrd="0" presId="urn:microsoft.com/office/officeart/2008/layout/VerticalAccentList"/>
    <dgm:cxn modelId="{19AE9ECD-0AA4-4CBF-B767-427245FCA5B2}" type="presParOf" srcId="{BF1662F5-FA8E-42FF-8EC4-1B5909795B9A}" destId="{DD186B0C-CAC6-4279-AA6C-3EBC57E1A1D5}" srcOrd="21" destOrd="0" presId="urn:microsoft.com/office/officeart/2008/layout/VerticalAccentList"/>
    <dgm:cxn modelId="{BB9F8BE1-018D-49E1-9498-8C8A304D699E}" type="presParOf" srcId="{DD186B0C-CAC6-4279-AA6C-3EBC57E1A1D5}" destId="{8569D15A-76E0-495C-9D4D-4A9FF9E0C234}" srcOrd="0" destOrd="0" presId="urn:microsoft.com/office/officeart/2008/layout/VerticalAccentList"/>
    <dgm:cxn modelId="{34A9005A-C88B-4647-B306-95A3D69B395C}" type="presParOf" srcId="{BF1662F5-FA8E-42FF-8EC4-1B5909795B9A}" destId="{3C51F366-4029-4148-B7D2-FD642A298A7A}" srcOrd="22" destOrd="0" presId="urn:microsoft.com/office/officeart/2008/layout/VerticalAccentList"/>
    <dgm:cxn modelId="{DF4EA75E-108C-4878-8B53-81CF9988FC3C}" type="presParOf" srcId="{3C51F366-4029-4148-B7D2-FD642A298A7A}" destId="{85BA1441-F5A6-40A6-919C-3042973485BA}" srcOrd="0" destOrd="0" presId="urn:microsoft.com/office/officeart/2008/layout/VerticalAccentList"/>
    <dgm:cxn modelId="{57F005ED-A88C-4CF1-924D-8439F75213DF}" type="presParOf" srcId="{3C51F366-4029-4148-B7D2-FD642A298A7A}" destId="{39E6DA97-E9EE-4D92-9A01-0334B94E932C}" srcOrd="1" destOrd="0" presId="urn:microsoft.com/office/officeart/2008/layout/VerticalAccentList"/>
    <dgm:cxn modelId="{C6E3BF8F-07C0-463C-A636-245CCD53CEB7}" type="presParOf" srcId="{3C51F366-4029-4148-B7D2-FD642A298A7A}" destId="{F1C20883-3421-43F6-AB17-6339CCA4BF2A}" srcOrd="2" destOrd="0" presId="urn:microsoft.com/office/officeart/2008/layout/VerticalAccentList"/>
    <dgm:cxn modelId="{C34DFDF2-06AD-4404-B045-43ED24A3F247}" type="presParOf" srcId="{3C51F366-4029-4148-B7D2-FD642A298A7A}" destId="{9422D206-FF2C-49EF-AF6E-E25ACA98F27C}" srcOrd="3" destOrd="0" presId="urn:microsoft.com/office/officeart/2008/layout/VerticalAccentList"/>
    <dgm:cxn modelId="{FB8645AE-A795-4386-8F76-35824DB705DE}" type="presParOf" srcId="{3C51F366-4029-4148-B7D2-FD642A298A7A}" destId="{3594446D-F901-43EE-8C2C-79784BF905A9}" srcOrd="4" destOrd="0" presId="urn:microsoft.com/office/officeart/2008/layout/VerticalAccentList"/>
    <dgm:cxn modelId="{C8CECBA7-5ECD-4D40-AA58-3E79EB2A3C15}" type="presParOf" srcId="{3C51F366-4029-4148-B7D2-FD642A298A7A}" destId="{5483B16D-5732-4EBC-8FA6-7EA72C807528}" srcOrd="5" destOrd="0" presId="urn:microsoft.com/office/officeart/2008/layout/VerticalAccentList"/>
    <dgm:cxn modelId="{AECFF7AC-1E79-4756-AE16-ED3EA30B1402}" type="presParOf" srcId="{3C51F366-4029-4148-B7D2-FD642A298A7A}" destId="{D6953285-9EFB-4AB1-9896-A6FBB96B3D03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580F-88F1-4F5D-AA95-4085D45D347A}">
      <dsp:nvSpPr>
        <dsp:cNvPr id="0" name=""/>
        <dsp:cNvSpPr/>
      </dsp:nvSpPr>
      <dsp:spPr>
        <a:xfrm>
          <a:off x="1742454" y="2304256"/>
          <a:ext cx="309337" cy="2063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68" y="0"/>
              </a:lnTo>
              <a:lnTo>
                <a:pt x="154668" y="2063037"/>
              </a:lnTo>
              <a:lnTo>
                <a:pt x="309337" y="2063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44971" y="3283622"/>
        <a:ext cx="104305" cy="104305"/>
      </dsp:txXfrm>
    </dsp:sp>
    <dsp:sp modelId="{5FA605E1-A3B8-4514-B78A-5C040F000749}">
      <dsp:nvSpPr>
        <dsp:cNvPr id="0" name=""/>
        <dsp:cNvSpPr/>
      </dsp:nvSpPr>
      <dsp:spPr>
        <a:xfrm>
          <a:off x="1742454" y="2304256"/>
          <a:ext cx="309337" cy="147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68" y="0"/>
              </a:lnTo>
              <a:lnTo>
                <a:pt x="154668" y="1473598"/>
              </a:lnTo>
              <a:lnTo>
                <a:pt x="309337" y="14735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59480" y="3003412"/>
        <a:ext cx="75285" cy="75285"/>
      </dsp:txXfrm>
    </dsp:sp>
    <dsp:sp modelId="{0A1112E4-5B64-4E9A-B3BC-D507602047AE}">
      <dsp:nvSpPr>
        <dsp:cNvPr id="0" name=""/>
        <dsp:cNvSpPr/>
      </dsp:nvSpPr>
      <dsp:spPr>
        <a:xfrm>
          <a:off x="1742454" y="2304256"/>
          <a:ext cx="309337" cy="884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68" y="0"/>
              </a:lnTo>
              <a:lnTo>
                <a:pt x="154668" y="884159"/>
              </a:lnTo>
              <a:lnTo>
                <a:pt x="309337" y="88415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73706" y="2722917"/>
        <a:ext cx="46835" cy="46835"/>
      </dsp:txXfrm>
    </dsp:sp>
    <dsp:sp modelId="{2585007E-9818-4155-973D-0A1A0B18D350}">
      <dsp:nvSpPr>
        <dsp:cNvPr id="0" name=""/>
        <dsp:cNvSpPr/>
      </dsp:nvSpPr>
      <dsp:spPr>
        <a:xfrm>
          <a:off x="1742454" y="2304256"/>
          <a:ext cx="309337" cy="294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668" y="0"/>
              </a:lnTo>
              <a:lnTo>
                <a:pt x="154668" y="294719"/>
              </a:lnTo>
              <a:lnTo>
                <a:pt x="309337" y="2947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86442" y="2440934"/>
        <a:ext cx="21362" cy="21362"/>
      </dsp:txXfrm>
    </dsp:sp>
    <dsp:sp modelId="{838CFA52-ADAD-4893-A775-1CFA19F44870}">
      <dsp:nvSpPr>
        <dsp:cNvPr id="0" name=""/>
        <dsp:cNvSpPr/>
      </dsp:nvSpPr>
      <dsp:spPr>
        <a:xfrm>
          <a:off x="1742454" y="2009536"/>
          <a:ext cx="309337" cy="294719"/>
        </a:xfrm>
        <a:custGeom>
          <a:avLst/>
          <a:gdLst/>
          <a:ahLst/>
          <a:cxnLst/>
          <a:rect l="0" t="0" r="0" b="0"/>
          <a:pathLst>
            <a:path>
              <a:moveTo>
                <a:pt x="0" y="294719"/>
              </a:moveTo>
              <a:lnTo>
                <a:pt x="154668" y="294719"/>
              </a:lnTo>
              <a:lnTo>
                <a:pt x="154668" y="0"/>
              </a:lnTo>
              <a:lnTo>
                <a:pt x="30933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86442" y="2146214"/>
        <a:ext cx="21362" cy="21362"/>
      </dsp:txXfrm>
    </dsp:sp>
    <dsp:sp modelId="{ACFE26AB-8ECC-4DCE-AA2C-D3AF46617FA1}">
      <dsp:nvSpPr>
        <dsp:cNvPr id="0" name=""/>
        <dsp:cNvSpPr/>
      </dsp:nvSpPr>
      <dsp:spPr>
        <a:xfrm>
          <a:off x="1742454" y="1420096"/>
          <a:ext cx="309337" cy="884159"/>
        </a:xfrm>
        <a:custGeom>
          <a:avLst/>
          <a:gdLst/>
          <a:ahLst/>
          <a:cxnLst/>
          <a:rect l="0" t="0" r="0" b="0"/>
          <a:pathLst>
            <a:path>
              <a:moveTo>
                <a:pt x="0" y="884159"/>
              </a:moveTo>
              <a:lnTo>
                <a:pt x="154668" y="884159"/>
              </a:lnTo>
              <a:lnTo>
                <a:pt x="154668" y="0"/>
              </a:lnTo>
              <a:lnTo>
                <a:pt x="30933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73706" y="1838758"/>
        <a:ext cx="46835" cy="46835"/>
      </dsp:txXfrm>
    </dsp:sp>
    <dsp:sp modelId="{B6A39DD9-551B-4346-85A7-EF78AF873402}">
      <dsp:nvSpPr>
        <dsp:cNvPr id="0" name=""/>
        <dsp:cNvSpPr/>
      </dsp:nvSpPr>
      <dsp:spPr>
        <a:xfrm>
          <a:off x="1742454" y="830657"/>
          <a:ext cx="309337" cy="1473598"/>
        </a:xfrm>
        <a:custGeom>
          <a:avLst/>
          <a:gdLst/>
          <a:ahLst/>
          <a:cxnLst/>
          <a:rect l="0" t="0" r="0" b="0"/>
          <a:pathLst>
            <a:path>
              <a:moveTo>
                <a:pt x="0" y="1473598"/>
              </a:moveTo>
              <a:lnTo>
                <a:pt x="154668" y="1473598"/>
              </a:lnTo>
              <a:lnTo>
                <a:pt x="154668" y="0"/>
              </a:lnTo>
              <a:lnTo>
                <a:pt x="30933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59480" y="1529813"/>
        <a:ext cx="75285" cy="75285"/>
      </dsp:txXfrm>
    </dsp:sp>
    <dsp:sp modelId="{4BFEFBA1-6D54-43B7-A591-2826CC3981F9}">
      <dsp:nvSpPr>
        <dsp:cNvPr id="0" name=""/>
        <dsp:cNvSpPr/>
      </dsp:nvSpPr>
      <dsp:spPr>
        <a:xfrm>
          <a:off x="1742454" y="241218"/>
          <a:ext cx="309337" cy="2063037"/>
        </a:xfrm>
        <a:custGeom>
          <a:avLst/>
          <a:gdLst/>
          <a:ahLst/>
          <a:cxnLst/>
          <a:rect l="0" t="0" r="0" b="0"/>
          <a:pathLst>
            <a:path>
              <a:moveTo>
                <a:pt x="0" y="2063037"/>
              </a:moveTo>
              <a:lnTo>
                <a:pt x="154668" y="2063037"/>
              </a:lnTo>
              <a:lnTo>
                <a:pt x="154668" y="0"/>
              </a:lnTo>
              <a:lnTo>
                <a:pt x="30933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44971" y="1220584"/>
        <a:ext cx="104305" cy="104305"/>
      </dsp:txXfrm>
    </dsp:sp>
    <dsp:sp modelId="{7A760D20-8BF3-4391-AE83-8DDAE67B1481}">
      <dsp:nvSpPr>
        <dsp:cNvPr id="0" name=""/>
        <dsp:cNvSpPr/>
      </dsp:nvSpPr>
      <dsp:spPr>
        <a:xfrm rot="16200000">
          <a:off x="-621817" y="2068480"/>
          <a:ext cx="4256993" cy="4715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Виды восприятия в возрасте от 1-го до 3-х лет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621817" y="2068480"/>
        <a:ext cx="4256993" cy="471551"/>
      </dsp:txXfrm>
    </dsp:sp>
    <dsp:sp modelId="{33010F50-AE74-4A29-9BD0-2CB899814F39}">
      <dsp:nvSpPr>
        <dsp:cNvPr id="0" name=""/>
        <dsp:cNvSpPr/>
      </dsp:nvSpPr>
      <dsp:spPr>
        <a:xfrm>
          <a:off x="2051792" y="5442"/>
          <a:ext cx="3662079" cy="47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формы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792" y="5442"/>
        <a:ext cx="3662079" cy="471551"/>
      </dsp:txXfrm>
    </dsp:sp>
    <dsp:sp modelId="{CF66291A-2003-454F-B34D-3846DBD6A3B7}">
      <dsp:nvSpPr>
        <dsp:cNvPr id="0" name=""/>
        <dsp:cNvSpPr/>
      </dsp:nvSpPr>
      <dsp:spPr>
        <a:xfrm>
          <a:off x="2051792" y="594881"/>
          <a:ext cx="3662079" cy="47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цвета</a:t>
          </a:r>
          <a:endParaRPr lang="ru-RU" sz="1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792" y="594881"/>
        <a:ext cx="3662079" cy="471551"/>
      </dsp:txXfrm>
    </dsp:sp>
    <dsp:sp modelId="{7F4AC784-4845-411B-8CBC-280115EE0976}">
      <dsp:nvSpPr>
        <dsp:cNvPr id="0" name=""/>
        <dsp:cNvSpPr/>
      </dsp:nvSpPr>
      <dsp:spPr>
        <a:xfrm>
          <a:off x="2051792" y="1184321"/>
          <a:ext cx="3662079" cy="47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величины</a:t>
          </a:r>
          <a:endParaRPr lang="ru-RU" sz="1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792" y="1184321"/>
        <a:ext cx="3662079" cy="471551"/>
      </dsp:txXfrm>
    </dsp:sp>
    <dsp:sp modelId="{37D6597F-B5FE-419D-BBD4-56C9F594529F}">
      <dsp:nvSpPr>
        <dsp:cNvPr id="0" name=""/>
        <dsp:cNvSpPr/>
      </dsp:nvSpPr>
      <dsp:spPr>
        <a:xfrm>
          <a:off x="2051792" y="1773760"/>
          <a:ext cx="3662079" cy="47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</a:t>
          </a:r>
          <a:r>
            <a:rPr lang="ru-RU" sz="1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пространства</a:t>
          </a:r>
          <a:endParaRPr lang="ru-RU" sz="1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792" y="1773760"/>
        <a:ext cx="3662079" cy="471551"/>
      </dsp:txXfrm>
    </dsp:sp>
    <dsp:sp modelId="{F3D6DAB3-38B0-4E43-8ABA-4896BC85BE0E}">
      <dsp:nvSpPr>
        <dsp:cNvPr id="0" name=""/>
        <dsp:cNvSpPr/>
      </dsp:nvSpPr>
      <dsp:spPr>
        <a:xfrm>
          <a:off x="2051792" y="2363199"/>
          <a:ext cx="3662079" cy="47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времени</a:t>
          </a:r>
          <a:endParaRPr lang="ru-RU" sz="1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792" y="2363199"/>
        <a:ext cx="3662079" cy="471551"/>
      </dsp:txXfrm>
    </dsp:sp>
    <dsp:sp modelId="{F2ABAA5D-C309-4982-A681-D7FE82E43426}">
      <dsp:nvSpPr>
        <dsp:cNvPr id="0" name=""/>
        <dsp:cNvSpPr/>
      </dsp:nvSpPr>
      <dsp:spPr>
        <a:xfrm>
          <a:off x="2051792" y="2952639"/>
          <a:ext cx="3662079" cy="47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особых свойств предметов и явлений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792" y="2952639"/>
        <a:ext cx="3662079" cy="471551"/>
      </dsp:txXfrm>
    </dsp:sp>
    <dsp:sp modelId="{81E5AA83-B3AD-4E27-8912-CD6E3523FAF3}">
      <dsp:nvSpPr>
        <dsp:cNvPr id="0" name=""/>
        <dsp:cNvSpPr/>
      </dsp:nvSpPr>
      <dsp:spPr>
        <a:xfrm>
          <a:off x="2051792" y="3542078"/>
          <a:ext cx="3662079" cy="47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целостных предметов</a:t>
          </a:r>
          <a:endParaRPr lang="ru-RU" sz="1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792" y="3542078"/>
        <a:ext cx="3662079" cy="471551"/>
      </dsp:txXfrm>
    </dsp:sp>
    <dsp:sp modelId="{7E27A86E-3B54-4CF6-A21E-5BB3EE4B8DE2}">
      <dsp:nvSpPr>
        <dsp:cNvPr id="0" name=""/>
        <dsp:cNvSpPr/>
      </dsp:nvSpPr>
      <dsp:spPr>
        <a:xfrm>
          <a:off x="2051792" y="4131518"/>
          <a:ext cx="3662079" cy="4715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сложных явлений </a:t>
          </a:r>
          <a:r>
            <a:rPr lang="ru-RU" sz="14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действительности</a:t>
          </a:r>
          <a:endParaRPr lang="ru-RU" sz="1400" b="1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792" y="4131518"/>
        <a:ext cx="3662079" cy="471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7FB83-6E6C-4004-A102-B37F3D2DC7D7}">
      <dsp:nvSpPr>
        <dsp:cNvPr id="0" name=""/>
        <dsp:cNvSpPr/>
      </dsp:nvSpPr>
      <dsp:spPr>
        <a:xfrm>
          <a:off x="3707909" y="2780950"/>
          <a:ext cx="1799995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Предметно -развивающая среда</a:t>
          </a:r>
          <a:endParaRPr lang="ru-RU" sz="14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1512" y="2993312"/>
        <a:ext cx="1272789" cy="1025376"/>
      </dsp:txXfrm>
    </dsp:sp>
    <dsp:sp modelId="{68F90D24-B485-4095-9C7F-CFE3ECB46565}">
      <dsp:nvSpPr>
        <dsp:cNvPr id="0" name=""/>
        <dsp:cNvSpPr/>
      </dsp:nvSpPr>
      <dsp:spPr>
        <a:xfrm rot="16223291">
          <a:off x="3965127" y="2114760"/>
          <a:ext cx="1304220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1304220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84632" y="2096260"/>
        <a:ext cx="65211" cy="65211"/>
      </dsp:txXfrm>
    </dsp:sp>
    <dsp:sp modelId="{C500982B-189F-486D-84FC-35CEB4E63826}">
      <dsp:nvSpPr>
        <dsp:cNvPr id="0" name=""/>
        <dsp:cNvSpPr/>
      </dsp:nvSpPr>
      <dsp:spPr>
        <a:xfrm>
          <a:off x="3107986" y="26673"/>
          <a:ext cx="3037163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Уголок </a:t>
          </a:r>
          <a:r>
            <a:rPr lang="ru-RU" sz="20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ряжения</a:t>
          </a:r>
          <a:endParaRPr lang="ru-RU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2768" y="239035"/>
        <a:ext cx="2147599" cy="1025376"/>
      </dsp:txXfrm>
    </dsp:sp>
    <dsp:sp modelId="{E7006580-A3BE-4E30-BBF9-191A371F76D0}">
      <dsp:nvSpPr>
        <dsp:cNvPr id="0" name=""/>
        <dsp:cNvSpPr/>
      </dsp:nvSpPr>
      <dsp:spPr>
        <a:xfrm rot="18637625">
          <a:off x="5013708" y="2665036"/>
          <a:ext cx="607162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607162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02110" y="2663962"/>
        <a:ext cx="30358" cy="30358"/>
      </dsp:txXfrm>
    </dsp:sp>
    <dsp:sp modelId="{AAC49988-3012-4B8D-AD3D-60BAB683132A}">
      <dsp:nvSpPr>
        <dsp:cNvPr id="0" name=""/>
        <dsp:cNvSpPr/>
      </dsp:nvSpPr>
      <dsp:spPr>
        <a:xfrm>
          <a:off x="4571998" y="1052740"/>
          <a:ext cx="3037163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Центр «Песок + вода»</a:t>
          </a:r>
          <a:endParaRPr lang="ru-RU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6780" y="1265102"/>
        <a:ext cx="2147599" cy="1025376"/>
      </dsp:txXfrm>
    </dsp:sp>
    <dsp:sp modelId="{F8083709-E4FF-44FA-9529-28C65FCC8B36}">
      <dsp:nvSpPr>
        <dsp:cNvPr id="0" name=""/>
        <dsp:cNvSpPr/>
      </dsp:nvSpPr>
      <dsp:spPr>
        <a:xfrm rot="21011614">
          <a:off x="5484695" y="3302688"/>
          <a:ext cx="435738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435738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91671" y="3305900"/>
        <a:ext cx="21786" cy="21786"/>
      </dsp:txXfrm>
    </dsp:sp>
    <dsp:sp modelId="{4FD8BF10-9524-4E6B-AA74-FE63B77063D3}">
      <dsp:nvSpPr>
        <dsp:cNvPr id="0" name=""/>
        <dsp:cNvSpPr/>
      </dsp:nvSpPr>
      <dsp:spPr>
        <a:xfrm>
          <a:off x="5826563" y="2307830"/>
          <a:ext cx="3037163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Зона двигательной активности</a:t>
          </a:r>
          <a:endParaRPr lang="ru-RU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1345" y="2520192"/>
        <a:ext cx="2147599" cy="1025376"/>
      </dsp:txXfrm>
    </dsp:sp>
    <dsp:sp modelId="{3805BC9A-1AC7-451E-BCD3-8C9282CE4CDB}">
      <dsp:nvSpPr>
        <dsp:cNvPr id="0" name=""/>
        <dsp:cNvSpPr/>
      </dsp:nvSpPr>
      <dsp:spPr>
        <a:xfrm rot="1144353">
          <a:off x="5416076" y="3890227"/>
          <a:ext cx="687858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687858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42809" y="3887136"/>
        <a:ext cx="34392" cy="34392"/>
      </dsp:txXfrm>
    </dsp:sp>
    <dsp:sp modelId="{DABC7B72-0CA0-4E73-A9ED-9921C89028EC}">
      <dsp:nvSpPr>
        <dsp:cNvPr id="0" name=""/>
        <dsp:cNvSpPr/>
      </dsp:nvSpPr>
      <dsp:spPr>
        <a:xfrm>
          <a:off x="5796144" y="3717031"/>
          <a:ext cx="3038395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Уголок развития речи</a:t>
          </a:r>
          <a:endParaRPr lang="ru-RU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1107" y="3929393"/>
        <a:ext cx="2148469" cy="1025376"/>
      </dsp:txXfrm>
    </dsp:sp>
    <dsp:sp modelId="{F32E69DF-7F6B-4DF3-903F-1CF3BA738CC7}">
      <dsp:nvSpPr>
        <dsp:cNvPr id="0" name=""/>
        <dsp:cNvSpPr/>
      </dsp:nvSpPr>
      <dsp:spPr>
        <a:xfrm rot="3542245">
          <a:off x="4749756" y="4585891"/>
          <a:ext cx="1029035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1029035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8548" y="4574271"/>
        <a:ext cx="51451" cy="51451"/>
      </dsp:txXfrm>
    </dsp:sp>
    <dsp:sp modelId="{29786A6E-E414-4BFC-9DE4-C88FAD5E7565}">
      <dsp:nvSpPr>
        <dsp:cNvPr id="0" name=""/>
        <dsp:cNvSpPr/>
      </dsp:nvSpPr>
      <dsp:spPr>
        <a:xfrm>
          <a:off x="4427987" y="5013185"/>
          <a:ext cx="3038395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Уголок изобразительной деятельности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872950" y="5225547"/>
        <a:ext cx="2148469" cy="1025376"/>
      </dsp:txXfrm>
    </dsp:sp>
    <dsp:sp modelId="{B250A55E-6D09-4344-B380-FE01836FC2A4}">
      <dsp:nvSpPr>
        <dsp:cNvPr id="0" name=""/>
        <dsp:cNvSpPr/>
      </dsp:nvSpPr>
      <dsp:spPr>
        <a:xfrm rot="6814583">
          <a:off x="3559105" y="4667109"/>
          <a:ext cx="1071880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1071880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68248" y="4654417"/>
        <a:ext cx="53594" cy="53594"/>
      </dsp:txXfrm>
    </dsp:sp>
    <dsp:sp modelId="{394ED3BC-35E6-4F46-B01F-78C5504D4953}">
      <dsp:nvSpPr>
        <dsp:cNvPr id="0" name=""/>
        <dsp:cNvSpPr/>
      </dsp:nvSpPr>
      <dsp:spPr>
        <a:xfrm>
          <a:off x="2051723" y="5157186"/>
          <a:ext cx="3038395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Игровая «Жилая комната»</a:t>
          </a:r>
          <a:endParaRPr lang="ru-RU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6686" y="5369548"/>
        <a:ext cx="2148469" cy="1025376"/>
      </dsp:txXfrm>
    </dsp:sp>
    <dsp:sp modelId="{61DA56C7-E568-4FD7-936F-976BBFC706BA}">
      <dsp:nvSpPr>
        <dsp:cNvPr id="0" name=""/>
        <dsp:cNvSpPr/>
      </dsp:nvSpPr>
      <dsp:spPr>
        <a:xfrm rot="9505389">
          <a:off x="3207003" y="3924387"/>
          <a:ext cx="614527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614527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98904" y="3923129"/>
        <a:ext cx="30726" cy="30726"/>
      </dsp:txXfrm>
    </dsp:sp>
    <dsp:sp modelId="{8E82F631-DE78-40A5-9BDC-107D9E356473}">
      <dsp:nvSpPr>
        <dsp:cNvPr id="0" name=""/>
        <dsp:cNvSpPr/>
      </dsp:nvSpPr>
      <dsp:spPr>
        <a:xfrm>
          <a:off x="539543" y="3789045"/>
          <a:ext cx="3038395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Игровые двигательные модули</a:t>
          </a:r>
          <a:endParaRPr lang="ru-RU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4506" y="4001407"/>
        <a:ext cx="2148469" cy="1025376"/>
      </dsp:txXfrm>
    </dsp:sp>
    <dsp:sp modelId="{B4BD4782-A485-4674-ACE0-BE2187DBF711}">
      <dsp:nvSpPr>
        <dsp:cNvPr id="0" name=""/>
        <dsp:cNvSpPr/>
      </dsp:nvSpPr>
      <dsp:spPr>
        <a:xfrm rot="11362408">
          <a:off x="2985009" y="3285587"/>
          <a:ext cx="746200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746200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39454" y="3281037"/>
        <a:ext cx="37310" cy="37310"/>
      </dsp:txXfrm>
    </dsp:sp>
    <dsp:sp modelId="{3AC67E98-F97F-4CE9-AF49-A5EC49B1263A}">
      <dsp:nvSpPr>
        <dsp:cNvPr id="0" name=""/>
        <dsp:cNvSpPr/>
      </dsp:nvSpPr>
      <dsp:spPr>
        <a:xfrm>
          <a:off x="35050" y="2276873"/>
          <a:ext cx="3038395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Центр развивающих игр</a:t>
          </a:r>
          <a:endParaRPr lang="ru-RU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013" y="2489235"/>
        <a:ext cx="2148469" cy="1025376"/>
      </dsp:txXfrm>
    </dsp:sp>
    <dsp:sp modelId="{9C7866D4-2815-43DD-BB65-3FE53DB6C331}">
      <dsp:nvSpPr>
        <dsp:cNvPr id="0" name=""/>
        <dsp:cNvSpPr/>
      </dsp:nvSpPr>
      <dsp:spPr>
        <a:xfrm rot="13613058">
          <a:off x="3420834" y="2633326"/>
          <a:ext cx="766393" cy="28210"/>
        </a:xfrm>
        <a:custGeom>
          <a:avLst/>
          <a:gdLst/>
          <a:ahLst/>
          <a:cxnLst/>
          <a:rect l="0" t="0" r="0" b="0"/>
          <a:pathLst>
            <a:path>
              <a:moveTo>
                <a:pt x="0" y="14105"/>
              </a:moveTo>
              <a:lnTo>
                <a:pt x="766393" y="14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84871" y="2628272"/>
        <a:ext cx="38319" cy="38319"/>
      </dsp:txXfrm>
    </dsp:sp>
    <dsp:sp modelId="{6B0363A6-906E-4D4D-8B7A-FE913FECC9AB}">
      <dsp:nvSpPr>
        <dsp:cNvPr id="0" name=""/>
        <dsp:cNvSpPr/>
      </dsp:nvSpPr>
      <dsp:spPr>
        <a:xfrm>
          <a:off x="1403642" y="980727"/>
          <a:ext cx="3037438" cy="1450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Дидактический стол</a:t>
          </a:r>
          <a:endParaRPr lang="ru-RU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8464" y="1193089"/>
        <a:ext cx="2147794" cy="1025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1A461-CAFF-4F41-908B-A767B0DFC6C8}">
      <dsp:nvSpPr>
        <dsp:cNvPr id="0" name=""/>
        <dsp:cNvSpPr/>
      </dsp:nvSpPr>
      <dsp:spPr>
        <a:xfrm>
          <a:off x="4716016" y="818629"/>
          <a:ext cx="2756220" cy="279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21"/>
              </a:lnTo>
              <a:lnTo>
                <a:pt x="2756220" y="109321"/>
              </a:lnTo>
              <a:lnTo>
                <a:pt x="2756220" y="2791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864B6-2DC2-4BE3-A8BA-CD2FBE70CE0D}">
      <dsp:nvSpPr>
        <dsp:cNvPr id="0" name=""/>
        <dsp:cNvSpPr/>
      </dsp:nvSpPr>
      <dsp:spPr>
        <a:xfrm>
          <a:off x="4669794" y="818629"/>
          <a:ext cx="91440" cy="279284"/>
        </a:xfrm>
        <a:custGeom>
          <a:avLst/>
          <a:gdLst/>
          <a:ahLst/>
          <a:cxnLst/>
          <a:rect l="0" t="0" r="0" b="0"/>
          <a:pathLst>
            <a:path>
              <a:moveTo>
                <a:pt x="46221" y="0"/>
              </a:moveTo>
              <a:lnTo>
                <a:pt x="46221" y="109460"/>
              </a:lnTo>
              <a:lnTo>
                <a:pt x="45720" y="109460"/>
              </a:lnTo>
              <a:lnTo>
                <a:pt x="45720" y="2792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EF178-629F-4E04-989B-6576B8EBEB20}">
      <dsp:nvSpPr>
        <dsp:cNvPr id="0" name=""/>
        <dsp:cNvSpPr/>
      </dsp:nvSpPr>
      <dsp:spPr>
        <a:xfrm>
          <a:off x="1762962" y="818629"/>
          <a:ext cx="2953053" cy="279144"/>
        </a:xfrm>
        <a:custGeom>
          <a:avLst/>
          <a:gdLst/>
          <a:ahLst/>
          <a:cxnLst/>
          <a:rect l="0" t="0" r="0" b="0"/>
          <a:pathLst>
            <a:path>
              <a:moveTo>
                <a:pt x="2953053" y="0"/>
              </a:moveTo>
              <a:lnTo>
                <a:pt x="2953053" y="109321"/>
              </a:lnTo>
              <a:lnTo>
                <a:pt x="0" y="109321"/>
              </a:lnTo>
              <a:lnTo>
                <a:pt x="0" y="2791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5C91B-8015-4E40-AA73-273AE22DCE2B}">
      <dsp:nvSpPr>
        <dsp:cNvPr id="0" name=""/>
        <dsp:cNvSpPr/>
      </dsp:nvSpPr>
      <dsp:spPr>
        <a:xfrm>
          <a:off x="4311674" y="9945"/>
          <a:ext cx="808683" cy="8086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9CFFD-960C-42A5-8C7E-9F5039BBC25C}">
      <dsp:nvSpPr>
        <dsp:cNvPr id="0" name=""/>
        <dsp:cNvSpPr/>
      </dsp:nvSpPr>
      <dsp:spPr>
        <a:xfrm>
          <a:off x="4311674" y="9945"/>
          <a:ext cx="808683" cy="8086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835F5-C10C-4E50-91B3-E05710B86A33}">
      <dsp:nvSpPr>
        <dsp:cNvPr id="0" name=""/>
        <dsp:cNvSpPr/>
      </dsp:nvSpPr>
      <dsp:spPr>
        <a:xfrm>
          <a:off x="3907332" y="155508"/>
          <a:ext cx="1617367" cy="51755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Эталоны</a:t>
          </a:r>
          <a:endParaRPr lang="ru-RU" sz="16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7332" y="155508"/>
        <a:ext cx="1617367" cy="517557"/>
      </dsp:txXfrm>
    </dsp:sp>
    <dsp:sp modelId="{375C2F44-8949-4CCC-90A5-46BDB4C1E7A3}">
      <dsp:nvSpPr>
        <dsp:cNvPr id="0" name=""/>
        <dsp:cNvSpPr/>
      </dsp:nvSpPr>
      <dsp:spPr>
        <a:xfrm>
          <a:off x="1358620" y="1097773"/>
          <a:ext cx="808683" cy="8086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919F-450A-49E4-B897-5726A8EEE3A8}">
      <dsp:nvSpPr>
        <dsp:cNvPr id="0" name=""/>
        <dsp:cNvSpPr/>
      </dsp:nvSpPr>
      <dsp:spPr>
        <a:xfrm>
          <a:off x="1358620" y="1097773"/>
          <a:ext cx="808683" cy="8086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180F4-1FBC-43B7-ABBF-B6F77FCB14EE}">
      <dsp:nvSpPr>
        <dsp:cNvPr id="0" name=""/>
        <dsp:cNvSpPr/>
      </dsp:nvSpPr>
      <dsp:spPr>
        <a:xfrm>
          <a:off x="954278" y="1243337"/>
          <a:ext cx="1617367" cy="51755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Восемь цветов (в т. ч. черный и белый)</a:t>
          </a:r>
          <a:endParaRPr lang="ru-RU" sz="14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4278" y="1243337"/>
        <a:ext cx="1617367" cy="517557"/>
      </dsp:txXfrm>
    </dsp:sp>
    <dsp:sp modelId="{EB866D0F-C540-4FDE-B6EF-D9ADB8D97D26}">
      <dsp:nvSpPr>
        <dsp:cNvPr id="0" name=""/>
        <dsp:cNvSpPr/>
      </dsp:nvSpPr>
      <dsp:spPr>
        <a:xfrm>
          <a:off x="4311173" y="1097913"/>
          <a:ext cx="808683" cy="8086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8A1A5-29B4-4F82-9C2C-1E02BFA0669F}">
      <dsp:nvSpPr>
        <dsp:cNvPr id="0" name=""/>
        <dsp:cNvSpPr/>
      </dsp:nvSpPr>
      <dsp:spPr>
        <a:xfrm>
          <a:off x="4311173" y="1097913"/>
          <a:ext cx="808683" cy="8086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A59C8-993B-4FEA-88AF-D40589E49A04}">
      <dsp:nvSpPr>
        <dsp:cNvPr id="0" name=""/>
        <dsp:cNvSpPr/>
      </dsp:nvSpPr>
      <dsp:spPr>
        <a:xfrm>
          <a:off x="3906831" y="1243476"/>
          <a:ext cx="1617367" cy="51755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Три контрастных величины</a:t>
          </a:r>
          <a:endParaRPr lang="ru-RU" sz="14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6831" y="1243476"/>
        <a:ext cx="1617367" cy="517557"/>
      </dsp:txXfrm>
    </dsp:sp>
    <dsp:sp modelId="{66CA30E6-27AC-4FFB-8880-49ED1D1B54D6}">
      <dsp:nvSpPr>
        <dsp:cNvPr id="0" name=""/>
        <dsp:cNvSpPr/>
      </dsp:nvSpPr>
      <dsp:spPr>
        <a:xfrm>
          <a:off x="7067894" y="1097773"/>
          <a:ext cx="808683" cy="8086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211E5-3086-451B-BFB8-4A0518BE615A}">
      <dsp:nvSpPr>
        <dsp:cNvPr id="0" name=""/>
        <dsp:cNvSpPr/>
      </dsp:nvSpPr>
      <dsp:spPr>
        <a:xfrm>
          <a:off x="7067894" y="1097773"/>
          <a:ext cx="808683" cy="8086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0DF1C-9F92-49B6-8652-CFFF9D1B6351}">
      <dsp:nvSpPr>
        <dsp:cNvPr id="0" name=""/>
        <dsp:cNvSpPr/>
      </dsp:nvSpPr>
      <dsp:spPr>
        <a:xfrm>
          <a:off x="6663552" y="1243337"/>
          <a:ext cx="1617367" cy="51755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Четыре формы и пять плоскостных фигур</a:t>
          </a:r>
          <a:endParaRPr lang="ru-RU" sz="14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3552" y="1243337"/>
        <a:ext cx="1617367" cy="517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EBD3A-FEC7-4DCE-9AD0-7FD78062ABB6}">
      <dsp:nvSpPr>
        <dsp:cNvPr id="0" name=""/>
        <dsp:cNvSpPr/>
      </dsp:nvSpPr>
      <dsp:spPr>
        <a:xfrm>
          <a:off x="407323" y="204"/>
          <a:ext cx="4369929" cy="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Игровая деятельность</a:t>
          </a:r>
          <a:endParaRPr lang="ru-RU" sz="16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23" y="204"/>
        <a:ext cx="4369929" cy="397266"/>
      </dsp:txXfrm>
    </dsp:sp>
    <dsp:sp modelId="{AE3A5176-0FF9-4694-A1B8-D15BEC559A22}">
      <dsp:nvSpPr>
        <dsp:cNvPr id="0" name=""/>
        <dsp:cNvSpPr/>
      </dsp:nvSpPr>
      <dsp:spPr>
        <a:xfrm>
          <a:off x="407323" y="397470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2D2E9-C238-4192-A927-E377A54C63E6}">
      <dsp:nvSpPr>
        <dsp:cNvPr id="0" name=""/>
        <dsp:cNvSpPr/>
      </dsp:nvSpPr>
      <dsp:spPr>
        <a:xfrm>
          <a:off x="1023968" y="397470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2FCAE-BAA1-43A9-ACF5-42A6B80E17A6}">
      <dsp:nvSpPr>
        <dsp:cNvPr id="0" name=""/>
        <dsp:cNvSpPr/>
      </dsp:nvSpPr>
      <dsp:spPr>
        <a:xfrm>
          <a:off x="1640614" y="397470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8FDE1-0526-44E7-8DDC-B9A0553898BD}">
      <dsp:nvSpPr>
        <dsp:cNvPr id="0" name=""/>
        <dsp:cNvSpPr/>
      </dsp:nvSpPr>
      <dsp:spPr>
        <a:xfrm>
          <a:off x="2257260" y="397470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4BA16-D33B-4FAA-9C68-CF32233B67DF}">
      <dsp:nvSpPr>
        <dsp:cNvPr id="0" name=""/>
        <dsp:cNvSpPr/>
      </dsp:nvSpPr>
      <dsp:spPr>
        <a:xfrm>
          <a:off x="2873905" y="397470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83BE9-0A15-4308-8302-D28C32C40847}">
      <dsp:nvSpPr>
        <dsp:cNvPr id="0" name=""/>
        <dsp:cNvSpPr/>
      </dsp:nvSpPr>
      <dsp:spPr>
        <a:xfrm>
          <a:off x="3490551" y="397470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234F7-1536-4591-AC90-E64426598BE2}">
      <dsp:nvSpPr>
        <dsp:cNvPr id="0" name=""/>
        <dsp:cNvSpPr/>
      </dsp:nvSpPr>
      <dsp:spPr>
        <a:xfrm>
          <a:off x="4107196" y="397470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3B85C-9A1C-4304-AD4A-F0FD786D7765}">
      <dsp:nvSpPr>
        <dsp:cNvPr id="0" name=""/>
        <dsp:cNvSpPr/>
      </dsp:nvSpPr>
      <dsp:spPr>
        <a:xfrm>
          <a:off x="407323" y="579846"/>
          <a:ext cx="4369929" cy="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Коммуникативная деятельность</a:t>
          </a:r>
          <a:endParaRPr lang="ru-RU" sz="16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23" y="579846"/>
        <a:ext cx="4369929" cy="397266"/>
      </dsp:txXfrm>
    </dsp:sp>
    <dsp:sp modelId="{BB79E099-ABFB-4A0F-97A2-BDA605B76C0C}">
      <dsp:nvSpPr>
        <dsp:cNvPr id="0" name=""/>
        <dsp:cNvSpPr/>
      </dsp:nvSpPr>
      <dsp:spPr>
        <a:xfrm>
          <a:off x="407323" y="977112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3CF45-1623-478A-89ED-5CE7F8AB6800}">
      <dsp:nvSpPr>
        <dsp:cNvPr id="0" name=""/>
        <dsp:cNvSpPr/>
      </dsp:nvSpPr>
      <dsp:spPr>
        <a:xfrm>
          <a:off x="1023968" y="977112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4F36F-3774-4C9D-B94E-DEDF2FE3223A}">
      <dsp:nvSpPr>
        <dsp:cNvPr id="0" name=""/>
        <dsp:cNvSpPr/>
      </dsp:nvSpPr>
      <dsp:spPr>
        <a:xfrm>
          <a:off x="1640614" y="977112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9A1C1-68C8-4D5F-9858-1406456C72B4}">
      <dsp:nvSpPr>
        <dsp:cNvPr id="0" name=""/>
        <dsp:cNvSpPr/>
      </dsp:nvSpPr>
      <dsp:spPr>
        <a:xfrm>
          <a:off x="2257260" y="977112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AE280-BF35-4708-A1EC-C2BD92FCEC7D}">
      <dsp:nvSpPr>
        <dsp:cNvPr id="0" name=""/>
        <dsp:cNvSpPr/>
      </dsp:nvSpPr>
      <dsp:spPr>
        <a:xfrm>
          <a:off x="2873905" y="977112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BC0A3-84D4-46F3-94AA-1D23258F5BB9}">
      <dsp:nvSpPr>
        <dsp:cNvPr id="0" name=""/>
        <dsp:cNvSpPr/>
      </dsp:nvSpPr>
      <dsp:spPr>
        <a:xfrm>
          <a:off x="3490551" y="977112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C595A-4397-4262-BC0A-27E37076D91B}">
      <dsp:nvSpPr>
        <dsp:cNvPr id="0" name=""/>
        <dsp:cNvSpPr/>
      </dsp:nvSpPr>
      <dsp:spPr>
        <a:xfrm>
          <a:off x="4107196" y="977112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76684-755B-4E30-BD8E-5FDDC60EA776}">
      <dsp:nvSpPr>
        <dsp:cNvPr id="0" name=""/>
        <dsp:cNvSpPr/>
      </dsp:nvSpPr>
      <dsp:spPr>
        <a:xfrm>
          <a:off x="407323" y="1159488"/>
          <a:ext cx="4369929" cy="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Продуктивная деятельность</a:t>
          </a:r>
          <a:endParaRPr lang="ru-RU" sz="16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23" y="1159488"/>
        <a:ext cx="4369929" cy="397266"/>
      </dsp:txXfrm>
    </dsp:sp>
    <dsp:sp modelId="{E9FAF18E-FF20-44F9-B9DC-FAAE3C68B246}">
      <dsp:nvSpPr>
        <dsp:cNvPr id="0" name=""/>
        <dsp:cNvSpPr/>
      </dsp:nvSpPr>
      <dsp:spPr>
        <a:xfrm>
          <a:off x="407323" y="155675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17D1C-B9F5-422B-A91A-7F69334CF4E5}">
      <dsp:nvSpPr>
        <dsp:cNvPr id="0" name=""/>
        <dsp:cNvSpPr/>
      </dsp:nvSpPr>
      <dsp:spPr>
        <a:xfrm>
          <a:off x="1023968" y="155675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765E0-9391-447A-9C9A-A6F7C0519570}">
      <dsp:nvSpPr>
        <dsp:cNvPr id="0" name=""/>
        <dsp:cNvSpPr/>
      </dsp:nvSpPr>
      <dsp:spPr>
        <a:xfrm>
          <a:off x="1640614" y="155675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471ED-3A9D-4893-B804-C1546F509837}">
      <dsp:nvSpPr>
        <dsp:cNvPr id="0" name=""/>
        <dsp:cNvSpPr/>
      </dsp:nvSpPr>
      <dsp:spPr>
        <a:xfrm>
          <a:off x="2257260" y="155675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4CF73-9651-4B8D-A899-09AB384F90C6}">
      <dsp:nvSpPr>
        <dsp:cNvPr id="0" name=""/>
        <dsp:cNvSpPr/>
      </dsp:nvSpPr>
      <dsp:spPr>
        <a:xfrm>
          <a:off x="2873905" y="155675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0C3D4-7DFF-42AC-BAB0-AA110B14466A}">
      <dsp:nvSpPr>
        <dsp:cNvPr id="0" name=""/>
        <dsp:cNvSpPr/>
      </dsp:nvSpPr>
      <dsp:spPr>
        <a:xfrm>
          <a:off x="3490551" y="155675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92786-BA8D-4C44-8D41-CC981759FE76}">
      <dsp:nvSpPr>
        <dsp:cNvPr id="0" name=""/>
        <dsp:cNvSpPr/>
      </dsp:nvSpPr>
      <dsp:spPr>
        <a:xfrm>
          <a:off x="4107196" y="155675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D19E2-D95C-49C9-BF37-C13FE3771027}">
      <dsp:nvSpPr>
        <dsp:cNvPr id="0" name=""/>
        <dsp:cNvSpPr/>
      </dsp:nvSpPr>
      <dsp:spPr>
        <a:xfrm>
          <a:off x="407323" y="1739130"/>
          <a:ext cx="4369929" cy="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Познавательно-исследовательская</a:t>
          </a:r>
          <a:endParaRPr lang="ru-RU" sz="16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23" y="1739130"/>
        <a:ext cx="4369929" cy="397266"/>
      </dsp:txXfrm>
    </dsp:sp>
    <dsp:sp modelId="{96DED7CE-C40D-4ECD-92B1-128EAA09C5D6}">
      <dsp:nvSpPr>
        <dsp:cNvPr id="0" name=""/>
        <dsp:cNvSpPr/>
      </dsp:nvSpPr>
      <dsp:spPr>
        <a:xfrm>
          <a:off x="407323" y="2136397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ADAE6-A43E-41A2-A9C0-1FCFECA6C2B8}">
      <dsp:nvSpPr>
        <dsp:cNvPr id="0" name=""/>
        <dsp:cNvSpPr/>
      </dsp:nvSpPr>
      <dsp:spPr>
        <a:xfrm>
          <a:off x="1023968" y="2136397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39A79-35C6-44EA-89EF-05D3C4A80C68}">
      <dsp:nvSpPr>
        <dsp:cNvPr id="0" name=""/>
        <dsp:cNvSpPr/>
      </dsp:nvSpPr>
      <dsp:spPr>
        <a:xfrm>
          <a:off x="1640614" y="2136397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5BCE2-F16F-400E-A6E1-C30F0C26D360}">
      <dsp:nvSpPr>
        <dsp:cNvPr id="0" name=""/>
        <dsp:cNvSpPr/>
      </dsp:nvSpPr>
      <dsp:spPr>
        <a:xfrm>
          <a:off x="2257260" y="2136397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26A4D-73C3-4E4C-A606-ECD01AD547CC}">
      <dsp:nvSpPr>
        <dsp:cNvPr id="0" name=""/>
        <dsp:cNvSpPr/>
      </dsp:nvSpPr>
      <dsp:spPr>
        <a:xfrm>
          <a:off x="2873905" y="2136397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AF6F0-9949-4C37-A289-AB7A8D87E035}">
      <dsp:nvSpPr>
        <dsp:cNvPr id="0" name=""/>
        <dsp:cNvSpPr/>
      </dsp:nvSpPr>
      <dsp:spPr>
        <a:xfrm>
          <a:off x="3490551" y="2136397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78868-A7D4-4281-8D0D-EA79168BC28A}">
      <dsp:nvSpPr>
        <dsp:cNvPr id="0" name=""/>
        <dsp:cNvSpPr/>
      </dsp:nvSpPr>
      <dsp:spPr>
        <a:xfrm>
          <a:off x="4107196" y="2136397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4B365-BD26-49AE-8626-C37190068ED7}">
      <dsp:nvSpPr>
        <dsp:cNvPr id="0" name=""/>
        <dsp:cNvSpPr/>
      </dsp:nvSpPr>
      <dsp:spPr>
        <a:xfrm>
          <a:off x="407323" y="2318773"/>
          <a:ext cx="4369929" cy="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Трудовая деятельность</a:t>
          </a:r>
          <a:endParaRPr lang="ru-RU" sz="16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23" y="2318773"/>
        <a:ext cx="4369929" cy="397266"/>
      </dsp:txXfrm>
    </dsp:sp>
    <dsp:sp modelId="{3F57DA5F-06F3-413A-AF3F-854B7AB2924D}">
      <dsp:nvSpPr>
        <dsp:cNvPr id="0" name=""/>
        <dsp:cNvSpPr/>
      </dsp:nvSpPr>
      <dsp:spPr>
        <a:xfrm>
          <a:off x="407323" y="2716039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8A94D-8F18-424F-B70D-BB6C5B3E706B}">
      <dsp:nvSpPr>
        <dsp:cNvPr id="0" name=""/>
        <dsp:cNvSpPr/>
      </dsp:nvSpPr>
      <dsp:spPr>
        <a:xfrm>
          <a:off x="1023968" y="2716039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FC222-0110-40A0-A452-2425C9FEE6E9}">
      <dsp:nvSpPr>
        <dsp:cNvPr id="0" name=""/>
        <dsp:cNvSpPr/>
      </dsp:nvSpPr>
      <dsp:spPr>
        <a:xfrm>
          <a:off x="1640614" y="2716039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DA424-C2CA-4818-BAC7-B22D5E31D189}">
      <dsp:nvSpPr>
        <dsp:cNvPr id="0" name=""/>
        <dsp:cNvSpPr/>
      </dsp:nvSpPr>
      <dsp:spPr>
        <a:xfrm>
          <a:off x="2257260" y="2716039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9DEC-D719-4F04-96C2-7FF03BDF5813}">
      <dsp:nvSpPr>
        <dsp:cNvPr id="0" name=""/>
        <dsp:cNvSpPr/>
      </dsp:nvSpPr>
      <dsp:spPr>
        <a:xfrm>
          <a:off x="2873905" y="2716039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6B00A-7D2C-4B49-A377-1295098E136E}">
      <dsp:nvSpPr>
        <dsp:cNvPr id="0" name=""/>
        <dsp:cNvSpPr/>
      </dsp:nvSpPr>
      <dsp:spPr>
        <a:xfrm>
          <a:off x="3490551" y="2716039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4AFE4-C664-4AE6-8865-41D5C8A0250B}">
      <dsp:nvSpPr>
        <dsp:cNvPr id="0" name=""/>
        <dsp:cNvSpPr/>
      </dsp:nvSpPr>
      <dsp:spPr>
        <a:xfrm>
          <a:off x="4107196" y="2716039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20A21-B70B-4DD2-9745-5F35EE6FF6BC}">
      <dsp:nvSpPr>
        <dsp:cNvPr id="0" name=""/>
        <dsp:cNvSpPr/>
      </dsp:nvSpPr>
      <dsp:spPr>
        <a:xfrm>
          <a:off x="317521" y="2881106"/>
          <a:ext cx="4369929" cy="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</a:t>
          </a:r>
          <a:r>
            <a:rPr lang="ru-RU" sz="16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Двигательная деятельность</a:t>
          </a:r>
          <a:endParaRPr lang="ru-RU" sz="16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521" y="2881106"/>
        <a:ext cx="4369929" cy="397266"/>
      </dsp:txXfrm>
    </dsp:sp>
    <dsp:sp modelId="{FEE7CAE8-648E-4219-8F7C-A72DE8829E06}">
      <dsp:nvSpPr>
        <dsp:cNvPr id="0" name=""/>
        <dsp:cNvSpPr/>
      </dsp:nvSpPr>
      <dsp:spPr>
        <a:xfrm>
          <a:off x="407323" y="3295681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3E10A-C8B8-4C66-8478-CB175C9C7A5E}">
      <dsp:nvSpPr>
        <dsp:cNvPr id="0" name=""/>
        <dsp:cNvSpPr/>
      </dsp:nvSpPr>
      <dsp:spPr>
        <a:xfrm>
          <a:off x="1023968" y="3295681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FF234-D69A-408E-902D-93D0091F5329}">
      <dsp:nvSpPr>
        <dsp:cNvPr id="0" name=""/>
        <dsp:cNvSpPr/>
      </dsp:nvSpPr>
      <dsp:spPr>
        <a:xfrm>
          <a:off x="1640614" y="3295681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5218-8D24-4728-8E76-4855F20E72FF}">
      <dsp:nvSpPr>
        <dsp:cNvPr id="0" name=""/>
        <dsp:cNvSpPr/>
      </dsp:nvSpPr>
      <dsp:spPr>
        <a:xfrm>
          <a:off x="2257260" y="3295681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8CBD5-F0DC-4CC2-BCED-78F0B8614949}">
      <dsp:nvSpPr>
        <dsp:cNvPr id="0" name=""/>
        <dsp:cNvSpPr/>
      </dsp:nvSpPr>
      <dsp:spPr>
        <a:xfrm>
          <a:off x="2873905" y="3295681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7AB53-AA1B-4580-BA85-5194CF1CCF19}">
      <dsp:nvSpPr>
        <dsp:cNvPr id="0" name=""/>
        <dsp:cNvSpPr/>
      </dsp:nvSpPr>
      <dsp:spPr>
        <a:xfrm>
          <a:off x="3490551" y="3295681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AFEAA-3AE3-4068-9F22-634DE27B6C1C}">
      <dsp:nvSpPr>
        <dsp:cNvPr id="0" name=""/>
        <dsp:cNvSpPr/>
      </dsp:nvSpPr>
      <dsp:spPr>
        <a:xfrm>
          <a:off x="4107196" y="3295681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1813F-9BB0-4C9D-B24B-8765670C2BA4}">
      <dsp:nvSpPr>
        <dsp:cNvPr id="0" name=""/>
        <dsp:cNvSpPr/>
      </dsp:nvSpPr>
      <dsp:spPr>
        <a:xfrm>
          <a:off x="407323" y="3478057"/>
          <a:ext cx="4369929" cy="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Восприятие художественной литературы</a:t>
          </a:r>
          <a:endParaRPr lang="ru-RU" sz="16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23" y="3478057"/>
        <a:ext cx="4369929" cy="397266"/>
      </dsp:txXfrm>
    </dsp:sp>
    <dsp:sp modelId="{6F046192-3768-416B-A762-4A0CED91B83E}">
      <dsp:nvSpPr>
        <dsp:cNvPr id="0" name=""/>
        <dsp:cNvSpPr/>
      </dsp:nvSpPr>
      <dsp:spPr>
        <a:xfrm>
          <a:off x="407323" y="3875323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8C13F-9BD6-49E3-910F-FAB3531E3E08}">
      <dsp:nvSpPr>
        <dsp:cNvPr id="0" name=""/>
        <dsp:cNvSpPr/>
      </dsp:nvSpPr>
      <dsp:spPr>
        <a:xfrm>
          <a:off x="1023968" y="3875323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8EB37-B447-4E82-BF3F-09B4103DBF71}">
      <dsp:nvSpPr>
        <dsp:cNvPr id="0" name=""/>
        <dsp:cNvSpPr/>
      </dsp:nvSpPr>
      <dsp:spPr>
        <a:xfrm>
          <a:off x="1640614" y="3875323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B9983-962B-4557-83C1-0611FF470700}">
      <dsp:nvSpPr>
        <dsp:cNvPr id="0" name=""/>
        <dsp:cNvSpPr/>
      </dsp:nvSpPr>
      <dsp:spPr>
        <a:xfrm>
          <a:off x="2257260" y="3875323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52DC0-FDC6-4A93-BA36-8EEB083BAFA3}">
      <dsp:nvSpPr>
        <dsp:cNvPr id="0" name=""/>
        <dsp:cNvSpPr/>
      </dsp:nvSpPr>
      <dsp:spPr>
        <a:xfrm>
          <a:off x="2873905" y="3875323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ED344-D221-407B-866B-C3EACC5B5E42}">
      <dsp:nvSpPr>
        <dsp:cNvPr id="0" name=""/>
        <dsp:cNvSpPr/>
      </dsp:nvSpPr>
      <dsp:spPr>
        <a:xfrm>
          <a:off x="3490551" y="3875323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6B0B4-86ED-46AE-B193-36D3D5C5F506}">
      <dsp:nvSpPr>
        <dsp:cNvPr id="0" name=""/>
        <dsp:cNvSpPr/>
      </dsp:nvSpPr>
      <dsp:spPr>
        <a:xfrm>
          <a:off x="4107196" y="3875323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9D15A-76E0-495C-9D4D-4A9FF9E0C234}">
      <dsp:nvSpPr>
        <dsp:cNvPr id="0" name=""/>
        <dsp:cNvSpPr/>
      </dsp:nvSpPr>
      <dsp:spPr>
        <a:xfrm>
          <a:off x="407323" y="4057699"/>
          <a:ext cx="4369929" cy="397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35B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Музыкально-художественная</a:t>
          </a:r>
          <a:endParaRPr lang="ru-RU" sz="1600" b="1" kern="1200" dirty="0">
            <a:solidFill>
              <a:srgbClr val="35B71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23" y="4057699"/>
        <a:ext cx="4369929" cy="397266"/>
      </dsp:txXfrm>
    </dsp:sp>
    <dsp:sp modelId="{85BA1441-F5A6-40A6-919C-3042973485BA}">
      <dsp:nvSpPr>
        <dsp:cNvPr id="0" name=""/>
        <dsp:cNvSpPr/>
      </dsp:nvSpPr>
      <dsp:spPr>
        <a:xfrm>
          <a:off x="407323" y="445496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6DA97-E9EE-4D92-9A01-0334B94E932C}">
      <dsp:nvSpPr>
        <dsp:cNvPr id="0" name=""/>
        <dsp:cNvSpPr/>
      </dsp:nvSpPr>
      <dsp:spPr>
        <a:xfrm>
          <a:off x="1023968" y="445496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20883-3421-43F6-AB17-6339CCA4BF2A}">
      <dsp:nvSpPr>
        <dsp:cNvPr id="0" name=""/>
        <dsp:cNvSpPr/>
      </dsp:nvSpPr>
      <dsp:spPr>
        <a:xfrm>
          <a:off x="1640614" y="445496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2D206-FF2C-49EF-AF6E-E25ACA98F27C}">
      <dsp:nvSpPr>
        <dsp:cNvPr id="0" name=""/>
        <dsp:cNvSpPr/>
      </dsp:nvSpPr>
      <dsp:spPr>
        <a:xfrm>
          <a:off x="2257260" y="445496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4446D-F901-43EE-8C2C-79784BF905A9}">
      <dsp:nvSpPr>
        <dsp:cNvPr id="0" name=""/>
        <dsp:cNvSpPr/>
      </dsp:nvSpPr>
      <dsp:spPr>
        <a:xfrm>
          <a:off x="2873905" y="445496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3B16D-5732-4EBC-8FA6-7EA72C807528}">
      <dsp:nvSpPr>
        <dsp:cNvPr id="0" name=""/>
        <dsp:cNvSpPr/>
      </dsp:nvSpPr>
      <dsp:spPr>
        <a:xfrm>
          <a:off x="3490551" y="445496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53285-9EFB-4AB1-9896-A6FBB96B3D03}">
      <dsp:nvSpPr>
        <dsp:cNvPr id="0" name=""/>
        <dsp:cNvSpPr/>
      </dsp:nvSpPr>
      <dsp:spPr>
        <a:xfrm>
          <a:off x="4107196" y="4454965"/>
          <a:ext cx="582657" cy="9710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0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0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8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2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3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7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2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0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6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5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9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9AF880"/>
            </a:gs>
            <a:gs pos="100000">
              <a:srgbClr val="FFFFBD"/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39BD-B40B-49CD-9919-31BD43A87B46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5FF6-C89C-4B4F-8364-A7D483916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1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7.jpeg"/><Relationship Id="rId10" Type="http://schemas.microsoft.com/office/2007/relationships/diagramDrawing" Target="../diagrams/drawing2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4.jpeg"/><Relationship Id="rId10" Type="http://schemas.microsoft.com/office/2007/relationships/diagramDrawing" Target="../diagrams/drawing4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 descr="http://lib5.podelise.ru/tw_files2/urls_669/14/d-13142/13142_html_111b0bd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965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80728"/>
            <a:ext cx="7543800" cy="36004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</a:t>
            </a:r>
            <a: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образовательное</a:t>
            </a:r>
            <a:b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учреждение детский </a:t>
            </a:r>
            <a:r>
              <a:rPr lang="ru-RU" sz="16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  №</a:t>
            </a:r>
            <a: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b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комбинированного вида</a:t>
            </a:r>
            <a:b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Калининского </a:t>
            </a:r>
            <a: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b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Санкт-Петербурга</a:t>
            </a:r>
            <a:br>
              <a:rPr lang="ru-RU" sz="16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совместной деятельности </a:t>
            </a:r>
            <a:r>
              <a:rPr lang="ru-RU" sz="25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воспитанников </a:t>
            </a:r>
            <a:r>
              <a:rPr lang="ru-RU" sz="25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младшей группы и воспитателя по теме </a:t>
            </a:r>
            <a:r>
              <a:rPr lang="ru-RU" sz="25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b="1" i="1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сенсорной   культуры детей раннего возраста через различные виды </a:t>
            </a:r>
            <a:r>
              <a:rPr lang="ru-RU" altLang="ru-RU" sz="2800" b="1" i="1" dirty="0" smtClean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ru-RU" altLang="ru-RU" sz="2800" b="1" i="1" dirty="0">
                <a:solidFill>
                  <a:srgbClr val="005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(непосредственная образовательная деятельность, проводимая с использованием созданных самостоятельно ЭОР</a:t>
            </a:r>
            <a:r>
              <a:rPr lang="ru-RU" sz="1400" cap="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5229200"/>
            <a:ext cx="7986464" cy="1224136"/>
          </a:xfrm>
        </p:spPr>
        <p:txBody>
          <a:bodyPr>
            <a:normAutofit fontScale="85000" lnSpcReduction="20000"/>
          </a:bodyPr>
          <a:lstStyle/>
          <a:p>
            <a:pPr lvl="0" algn="r">
              <a:buClr>
                <a:srgbClr val="AA2B1E"/>
              </a:buClr>
              <a:buSzPct val="85000"/>
            </a:pPr>
            <a:r>
              <a:rPr lang="ru-RU" sz="1800" dirty="0">
                <a:solidFill>
                  <a:srgbClr val="0070C0"/>
                </a:solidFill>
                <a:latin typeface="Arial"/>
              </a:rPr>
              <a:t>Подготовила:</a:t>
            </a:r>
          </a:p>
          <a:p>
            <a:pPr lvl="0" algn="r">
              <a:buClr>
                <a:srgbClr val="AA2B1E"/>
              </a:buClr>
              <a:buSzPct val="85000"/>
            </a:pPr>
            <a:r>
              <a:rPr lang="ru-RU" sz="1800" dirty="0" smtClean="0">
                <a:solidFill>
                  <a:srgbClr val="0070C0"/>
                </a:solidFill>
                <a:latin typeface="Arial"/>
              </a:rPr>
              <a:t>воспитатель </a:t>
            </a:r>
            <a:r>
              <a:rPr lang="ru-RU" sz="1800" dirty="0">
                <a:solidFill>
                  <a:srgbClr val="0070C0"/>
                </a:solidFill>
                <a:latin typeface="Arial"/>
              </a:rPr>
              <a:t>высшей квалификационной категории</a:t>
            </a:r>
          </a:p>
          <a:p>
            <a:pPr lvl="0" algn="r">
              <a:buClr>
                <a:srgbClr val="AA2B1E"/>
              </a:buClr>
              <a:buSzPct val="85000"/>
            </a:pPr>
            <a:r>
              <a:rPr lang="ru-RU" sz="1800" dirty="0" err="1" smtClean="0">
                <a:solidFill>
                  <a:srgbClr val="0070C0"/>
                </a:solidFill>
                <a:latin typeface="Arial"/>
              </a:rPr>
              <a:t>Зименко</a:t>
            </a:r>
            <a:r>
              <a:rPr lang="ru-RU" sz="1800" dirty="0" smtClean="0">
                <a:solidFill>
                  <a:srgbClr val="0070C0"/>
                </a:solidFill>
                <a:latin typeface="Arial"/>
              </a:rPr>
              <a:t> Л. М.</a:t>
            </a:r>
            <a:endParaRPr lang="ru-RU" sz="1800" dirty="0">
              <a:solidFill>
                <a:srgbClr val="0070C0"/>
              </a:solidFill>
              <a:latin typeface="Arial"/>
            </a:endParaRPr>
          </a:p>
          <a:p>
            <a:pPr lvl="0" algn="ctr">
              <a:buClr>
                <a:srgbClr val="AA2B1E"/>
              </a:buClr>
              <a:buSzPct val="85000"/>
            </a:pPr>
            <a:r>
              <a:rPr lang="ru-RU" sz="1800" dirty="0" smtClean="0">
                <a:solidFill>
                  <a:srgbClr val="0070C0"/>
                </a:solidFill>
                <a:latin typeface="Arial"/>
              </a:rPr>
              <a:t>Санкт-Петербург</a:t>
            </a:r>
            <a:endParaRPr lang="ru-RU" sz="1800" dirty="0">
              <a:solidFill>
                <a:srgbClr val="0070C0"/>
              </a:solidFill>
              <a:latin typeface="Arial"/>
            </a:endParaRPr>
          </a:p>
          <a:p>
            <a:pPr lvl="0" algn="ctr">
              <a:buClr>
                <a:srgbClr val="AA2B1E"/>
              </a:buClr>
              <a:buSzPct val="85000"/>
            </a:pPr>
            <a:r>
              <a:rPr lang="ru-RU" sz="1800" dirty="0" smtClean="0">
                <a:solidFill>
                  <a:srgbClr val="0070C0"/>
                </a:solidFill>
                <a:latin typeface="Arial"/>
              </a:rPr>
              <a:t>2014 </a:t>
            </a:r>
            <a:r>
              <a:rPr lang="ru-RU" sz="1800" dirty="0">
                <a:solidFill>
                  <a:srgbClr val="0070C0"/>
                </a:solidFill>
                <a:latin typeface="Arial"/>
              </a:rPr>
              <a:t>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1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H:\Мама1\Лидия Михайловна\IMG_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863" y="4284106"/>
            <a:ext cx="3248035" cy="24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2700206" cy="27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Мама1\Капельки 2014\IMG_0008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i="1" dirty="0">
                <a:solidFill>
                  <a:srgbClr val="00B050"/>
                </a:solidFill>
              </a:rPr>
              <a:t>2). </a:t>
            </a:r>
            <a:r>
              <a:rPr lang="ru-RU" sz="2800" i="1" dirty="0" smtClean="0">
                <a:solidFill>
                  <a:srgbClr val="00B050"/>
                </a:solidFill>
              </a:rPr>
              <a:t>Физкультминутка.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4040188" cy="576064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9600" i="1" dirty="0"/>
              <a:t>Речь с движениями: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28801"/>
            <a:ext cx="4040188" cy="20162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Дети выполняют движения под текст:</a:t>
            </a:r>
          </a:p>
          <a:p>
            <a:pPr marL="0" indent="0">
              <a:buNone/>
            </a:pPr>
            <a:r>
              <a:rPr lang="ru-RU" dirty="0" smtClean="0"/>
              <a:t>На поляне, над цветами</a:t>
            </a:r>
          </a:p>
          <a:p>
            <a:pPr marL="0" indent="0">
              <a:buNone/>
            </a:pPr>
            <a:r>
              <a:rPr lang="ru-RU" dirty="0" smtClean="0"/>
              <a:t>Закружились мотыльки,</a:t>
            </a:r>
          </a:p>
          <a:p>
            <a:pPr marL="0" indent="0">
              <a:buNone/>
            </a:pPr>
            <a:r>
              <a:rPr lang="ru-RU" dirty="0" smtClean="0"/>
              <a:t>Вот и мы кружиться стали </a:t>
            </a:r>
          </a:p>
          <a:p>
            <a:pPr marL="0" indent="0">
              <a:buNone/>
            </a:pPr>
            <a:r>
              <a:rPr lang="ru-RU" dirty="0" smtClean="0"/>
              <a:t>И проворны и легки.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319463" cy="648071"/>
          </a:xfrm>
        </p:spPr>
        <p:txBody>
          <a:bodyPr>
            <a:noAutofit/>
          </a:bodyPr>
          <a:lstStyle/>
          <a:p>
            <a:r>
              <a:rPr lang="ru-RU" i="1" dirty="0" smtClean="0"/>
              <a:t>Подвижная игра «Комарики»: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628801"/>
            <a:ext cx="4041775" cy="31683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Дети превращаются в комаров, летают, звенят, присаживаются на воспитателя, изображающего цветок. Воспитатель «сгоняет» комаров.</a:t>
            </a:r>
          </a:p>
          <a:p>
            <a:pPr marL="0" indent="0">
              <a:buNone/>
            </a:pPr>
            <a:r>
              <a:rPr lang="ru-RU" dirty="0" smtClean="0"/>
              <a:t>Весною солнышко печёт</a:t>
            </a:r>
          </a:p>
          <a:p>
            <a:pPr marL="0" indent="0">
              <a:buNone/>
            </a:pPr>
            <a:r>
              <a:rPr lang="ru-RU" dirty="0" smtClean="0"/>
              <a:t>Очень, очень горячо.</a:t>
            </a:r>
          </a:p>
          <a:p>
            <a:pPr marL="0" indent="0">
              <a:buNone/>
            </a:pPr>
            <a:r>
              <a:rPr lang="ru-RU" dirty="0" smtClean="0"/>
              <a:t>Отдохнуть бы от жары</a:t>
            </a:r>
          </a:p>
          <a:p>
            <a:pPr marL="0" indent="0">
              <a:buNone/>
            </a:pPr>
            <a:r>
              <a:rPr lang="ru-RU" dirty="0" smtClean="0"/>
              <a:t>Да мешают комары.</a:t>
            </a:r>
          </a:p>
          <a:p>
            <a:pPr marL="0" indent="0">
              <a:buNone/>
            </a:pPr>
            <a:r>
              <a:rPr lang="ru-RU" dirty="0" smtClean="0"/>
              <a:t>«З-з-з» комарики звенят</a:t>
            </a:r>
          </a:p>
          <a:p>
            <a:pPr marL="0" indent="0">
              <a:buNone/>
            </a:pPr>
            <a:r>
              <a:rPr lang="ru-RU" dirty="0" smtClean="0"/>
              <a:t>И кусают всех подряд.</a:t>
            </a:r>
            <a:endParaRPr lang="ru-RU" dirty="0"/>
          </a:p>
        </p:txBody>
      </p:sp>
      <p:pic>
        <p:nvPicPr>
          <p:cNvPr id="5134" name="Picture 14" descr="жало кома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306439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жало кома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892" y="36620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>3). Работа на интерактивной доске (с помощью самостоятельно созданного ЭОР).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932" y="1628800"/>
            <a:ext cx="4038600" cy="4525963"/>
          </a:xfrm>
        </p:spPr>
        <p:txBody>
          <a:bodyPr/>
          <a:lstStyle/>
          <a:p>
            <a:r>
              <a:rPr lang="ru-RU" dirty="0" smtClean="0"/>
              <a:t>Дети по очереди рассаживают насекомых на цветы.</a:t>
            </a:r>
            <a:endParaRPr lang="ru-RU" dirty="0"/>
          </a:p>
        </p:txBody>
      </p:sp>
      <p:pic>
        <p:nvPicPr>
          <p:cNvPr id="6" name="Picture 2" descr="H:\Мама1\совм\IMG_09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:\Мама1\совм\IMG_09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861369"/>
            <a:ext cx="3707476" cy="27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H:\Мама1\совм\IMG_09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531" y="378904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9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10" y="836712"/>
            <a:ext cx="2227065" cy="23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:\Мама1\совм\IMG_09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968405"/>
            <a:ext cx="3731907" cy="27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>
                <a:solidFill>
                  <a:srgbClr val="00B050"/>
                </a:solidFill>
              </a:rPr>
              <a:t>4).</a:t>
            </a:r>
            <a:r>
              <a:rPr lang="ru-RU" sz="3100" i="1" dirty="0">
                <a:solidFill>
                  <a:srgbClr val="00B050"/>
                </a:solidFill>
              </a:rPr>
              <a:t>Конструирование из мозаики (продолжение).</a:t>
            </a:r>
            <a:r>
              <a:rPr lang="ru-RU" sz="3100" dirty="0">
                <a:solidFill>
                  <a:srgbClr val="00B050"/>
                </a:solidFill>
              </a:rPr>
              <a:t/>
            </a:r>
            <a:br>
              <a:rPr lang="ru-RU" sz="3100" dirty="0">
                <a:solidFill>
                  <a:srgbClr val="00B050"/>
                </a:solidFill>
              </a:rPr>
            </a:br>
            <a:endParaRPr lang="ru-RU" sz="31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3"/>
            <a:ext cx="7992888" cy="410445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Дети садятся за столы и выкладывают </a:t>
            </a:r>
            <a:r>
              <a:rPr lang="ru-RU" dirty="0" smtClean="0"/>
              <a:t>божьих коровок и бабочек </a:t>
            </a:r>
            <a:r>
              <a:rPr lang="ru-RU" dirty="0"/>
              <a:t>самостоятельно, ориентируясь </a:t>
            </a:r>
            <a:r>
              <a:rPr lang="ru-RU" dirty="0" smtClean="0"/>
              <a:t>на образец на интерактивной доске. </a:t>
            </a:r>
            <a:r>
              <a:rPr lang="ru-RU" dirty="0"/>
              <a:t>Взрослый </a:t>
            </a:r>
            <a:r>
              <a:rPr lang="ru-RU" dirty="0" smtClean="0"/>
              <a:t>показывает образец выполнения на доске </a:t>
            </a:r>
            <a:r>
              <a:rPr lang="ru-RU" dirty="0"/>
              <a:t>с выложенной заранее «травкой</a:t>
            </a:r>
            <a:r>
              <a:rPr lang="ru-RU" dirty="0" smtClean="0"/>
              <a:t>», </a:t>
            </a:r>
            <a:r>
              <a:rPr lang="ru-RU" altLang="ru-RU" dirty="0"/>
              <a:t>контролирует выполнение </a:t>
            </a:r>
            <a:r>
              <a:rPr lang="ru-RU" altLang="ru-RU" dirty="0" smtClean="0"/>
              <a:t>задания, </a:t>
            </a:r>
            <a:r>
              <a:rPr lang="ru-RU" altLang="ru-RU" dirty="0"/>
              <a:t>предлагает помощь в виде реального образца.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- </a:t>
            </a:r>
            <a:r>
              <a:rPr lang="ru-RU" dirty="0"/>
              <a:t>Давайте, возьмём вот </a:t>
            </a:r>
            <a:r>
              <a:rPr lang="ru-RU" dirty="0" smtClean="0"/>
              <a:t>такую красную божью коровку </a:t>
            </a:r>
            <a:r>
              <a:rPr lang="ru-RU" dirty="0"/>
              <a:t>(мозаику) </a:t>
            </a:r>
            <a:r>
              <a:rPr lang="ru-RU" dirty="0" smtClean="0"/>
              <a:t>и   посадим её </a:t>
            </a:r>
            <a:r>
              <a:rPr lang="ru-RU" dirty="0"/>
              <a:t>на травку. Затем возьмём </a:t>
            </a:r>
            <a:r>
              <a:rPr lang="ru-RU" dirty="0" smtClean="0"/>
              <a:t>ещё жёлтую бабочку </a:t>
            </a:r>
            <a:r>
              <a:rPr lang="ru-RU" dirty="0"/>
              <a:t>и посадим </a:t>
            </a:r>
            <a:r>
              <a:rPr lang="ru-RU" dirty="0" smtClean="0"/>
              <a:t>её </a:t>
            </a:r>
            <a:r>
              <a:rPr lang="ru-RU" dirty="0"/>
              <a:t>на «травку», </a:t>
            </a:r>
            <a:r>
              <a:rPr lang="ru-RU" dirty="0" smtClean="0"/>
              <a:t>потом опять красную божью коровку и снова жёлтую бабочку </a:t>
            </a:r>
            <a:r>
              <a:rPr lang="ru-RU" dirty="0"/>
              <a:t>(и так далее выстраивается ряд до конца «травки»). Вот какие весёлые </a:t>
            </a:r>
            <a:r>
              <a:rPr lang="ru-RU" dirty="0" smtClean="0"/>
              <a:t>насекомые сели на нашу зелёную травку. Им </a:t>
            </a:r>
            <a:r>
              <a:rPr lang="ru-RU" dirty="0"/>
              <a:t>очень нравится </a:t>
            </a:r>
            <a:r>
              <a:rPr lang="ru-RU" dirty="0" smtClean="0"/>
              <a:t>отдыхать на </a:t>
            </a:r>
            <a:r>
              <a:rPr lang="ru-RU" dirty="0"/>
              <a:t>нашей травке, они говорят вам спасибо.</a:t>
            </a:r>
          </a:p>
          <a:p>
            <a:r>
              <a:rPr lang="ru-RU" dirty="0"/>
              <a:t>Выполненное задание выглядит таким образом: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                                            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204" y="3398149"/>
            <a:ext cx="288978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4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D:\Занятие март\IMG_29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13233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Мама1\совм\IMG_40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img1.liveinternet.ru/images/attach/c/4/81/665/81665779_ram1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31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Заключительная часть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ru-RU" dirty="0"/>
              <a:t>Воспитатель предлагает детям </a:t>
            </a:r>
            <a:r>
              <a:rPr lang="ru-RU" dirty="0" smtClean="0"/>
              <a:t>посмотреть и послушать сказку «Земляничка».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Спасибо за внимание.</a:t>
            </a:r>
            <a:endParaRPr lang="ru-RU" sz="4400" b="1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89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51.radikal.ru/1202/f6/1b5d010720c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3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43000"/>
          </a:xfrm>
        </p:spPr>
        <p:txBody>
          <a:bodyPr/>
          <a:lstStyle/>
          <a:p>
            <a:r>
              <a:rPr lang="ru-RU" sz="36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Значение сенсорного воспитания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15616" y="1600200"/>
            <a:ext cx="8136904" cy="4925144"/>
          </a:xfrm>
        </p:spPr>
        <p:txBody>
          <a:bodyPr>
            <a:normAutofit fontScale="92500" lnSpcReduction="10000"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Сенсорное воспитание: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является основой для интеллектуального развития;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упорядочивает хаотичные представления ребенка, полученные при взаимодействии с внешним миром;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развивает наблюдательность;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готовит к реальной жизни; 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позитивно влияет на эстетическое чувство;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является основой для развития воображения;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развивает внимание;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дает ребенку возможность овладеть новыми способами предметно-познавательной деятельности;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обеспечивает усвоение сенсорных эталонов;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обеспечивает освоение навыков учебной деятельности;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влияет на расширение словарного запаса ребенка;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</a:rPr>
              <a:t>     - влияет на развитие зрительной, слуховой, моторной, образной и др. видов памяти.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6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051.radikal.ru/1202/f6/1b5d010720c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l" fontAlgn="base"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Задачи </a:t>
            </a:r>
            <a:r>
              <a:rPr lang="ru-RU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сенсорного </a:t>
            </a:r>
            <a: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развития, стоящие </a:t>
            </a:r>
            <a:r>
              <a:rPr lang="ru-RU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перед </a:t>
            </a:r>
            <a:r>
              <a:rPr lang="ru-RU" sz="3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воспитателем:</a:t>
            </a:r>
            <a:r>
              <a:rPr lang="ru-RU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1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1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1.    Основной </a:t>
            </a:r>
            <a:r>
              <a:rPr lang="ru-RU" sz="1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задачей сенсорного развития является создание условий для   формирования восприятия как начальной ступени познания окружающей действительности. С восприятия предметов и явлений начинается познание окружающего мира. </a:t>
            </a:r>
            <a:br>
              <a:rPr lang="ru-RU" sz="1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045" name="Picture 21" descr="H:\Мама1\Капельки 2014\IMG_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5024107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941046"/>
              </p:ext>
            </p:extLst>
          </p:nvPr>
        </p:nvGraphicFramePr>
        <p:xfrm>
          <a:off x="2051720" y="2060848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253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63034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326393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630349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8966" y="4697760"/>
            <a:ext cx="3301189" cy="24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S630349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9" y="-554690"/>
            <a:ext cx="2576386" cy="34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S630348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9929" y="-531440"/>
            <a:ext cx="393643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8938700"/>
              </p:ext>
            </p:extLst>
          </p:nvPr>
        </p:nvGraphicFramePr>
        <p:xfrm>
          <a:off x="0" y="0"/>
          <a:ext cx="9252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820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mph" presetSubtype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051.radikal.ru/1202/f6/1b5d010720cf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2754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          Знакомить детей с разными видами сенсорных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предэталонов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(большой, как дом; круглый, как мяч...) и эталонов цвета, формы и размера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          Формирование у детей обобщённых способов обследования объектов. Сравнение, соотнесение, сличение, упорядочивание, группировка объектов между собой являются обобщёнными способами, формирующимися на этапе раннего детства и позволяющими успешно решать определённый круг задач на различение цвета, формы, величины.</a:t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09815890"/>
              </p:ext>
            </p:extLst>
          </p:nvPr>
        </p:nvGraphicFramePr>
        <p:xfrm>
          <a:off x="755576" y="836712"/>
          <a:ext cx="8280920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6" descr="S630349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888151"/>
            <a:ext cx="15128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S630349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845" y="2888670"/>
            <a:ext cx="15128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:\2\S630350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879531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0.radikal.ru/i090/1202/0a/d0b89f77a14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68544" cy="72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marL="762000" lvl="0" indent="-762000" algn="l" fontAlgn="base"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4.           Поддерживать интерес ребёнка к совместной со взрослыми деятельности. Способствовать овладению ребёнком средствами и способами познания в самых разных видах типичной детской деятельности.</a:t>
            </a:r>
            <a:b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D:\Занятие март\IMG_29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88740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Мама1\Капельки 2014\IMG_0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925" y="3567460"/>
            <a:ext cx="3007883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Мама1\Лидия Михайловна\IMG_00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035" y="5013176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28589157"/>
              </p:ext>
            </p:extLst>
          </p:nvPr>
        </p:nvGraphicFramePr>
        <p:xfrm>
          <a:off x="323528" y="1397000"/>
          <a:ext cx="518457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1573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0.radikal.ru/i090/1202/0a/d0b89f77a14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87" y="-21115"/>
            <a:ext cx="10908704" cy="8037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957392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интегрированной образовательной деятельности: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Приоритетная образовательная область: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 развитие.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деятельности: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игровая,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познавательно-исследовательская, коммуникативная, продуктивная, восприятие художественной литературы, трудовая.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прививать интерес к работе с мозаикой;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конструктивные навыки, способность к конструированию по образцу, количественные представления;  упражнять в умении ориентироваться в двухмерном пространстве, развивать зрительно-моторную координацию и мелкую моторику рук, тонкую координацию движений пальцев.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Планируемые результаты: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дети принимают активное участие в конструировании из мозаики, выстраивают длинные сплошные горизонтальные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горизонтальные, чередующиеся по цвету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линии из мозаики, осуществляют выбор из четырёх цветов, проявляют желание обыгрывать постройки, активность в выполнении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простейших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движений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стишок.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Предварительная работа: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заданий по конструированию из мозаики меньшего уровня сложности (выполнение пошагово, по реальному образцу взрослого; выполнение самостоятельно, по реальному образцу взрослого).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синие, красные, жёлтые и зелёные элементы мозаики диаметром 2 см и платы размером приблизительно 20*25 см, с отверстиями, расположенными вертикальными и горизонтальными рядами, на каждого ребёнка; плата для взрослого, с выложенной заранее «травкой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»; интерактивная доска с презентацией «Божьи коровки и бабочки на зелёной травке»; настольный театр для показа сказки «Земляничка».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2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30.10.08 - ВЗРД (печать)\DSC_12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869160"/>
            <a:ext cx="2555776" cy="16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007-11-02 Осенний праздник в яслях\Осенний праздник в яслях 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Мама1\Капельки 2014\IMG_0009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исунок придаёт вещам форму, Краска жизнь. Она божественное дыхание, Которое всё оживляе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25467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2800" b="1" dirty="0"/>
              <a:t>Содержание организованной деятельности детей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момент.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24847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Воспитатель и дети сидят в кругу. Выполняется ритуал приветствия: погладить ладошку соседа по кругу.</a:t>
            </a:r>
          </a:p>
          <a:p>
            <a:pPr marL="0" indent="0">
              <a:buNone/>
            </a:pPr>
            <a:r>
              <a:rPr lang="ru-RU" sz="2400" dirty="0" smtClean="0"/>
              <a:t>Лучик солнца к нам пришёл,</a:t>
            </a:r>
          </a:p>
          <a:p>
            <a:pPr marL="0" indent="0">
              <a:buNone/>
            </a:pPr>
            <a:r>
              <a:rPr lang="ru-RU" sz="2400" dirty="0" smtClean="0"/>
              <a:t>С ним сейчас играть начнём.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Дружно за руки возьмёмся</a:t>
            </a:r>
          </a:p>
          <a:p>
            <a:pPr marL="0" indent="0">
              <a:buNone/>
            </a:pPr>
            <a:r>
              <a:rPr lang="ru-RU" sz="2400" dirty="0" smtClean="0"/>
              <a:t>И друг другу улыбнёмся!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dirty="0" smtClean="0"/>
              <a:t>- Все мы вместе собрались, и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dirty="0" smtClean="0"/>
              <a:t>Алёшенька здесь и Лизонька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dirty="0"/>
              <a:t> </a:t>
            </a:r>
            <a:r>
              <a:rPr lang="ru-RU" sz="2800" dirty="0" smtClean="0"/>
              <a:t> здесь и т.д.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158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ультяшные бабочки продол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562" y="5013176"/>
            <a:ext cx="2085797" cy="17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Мама1\Капельки 2014\IMG_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062" y="10527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Мама1\Лидия Михайловна\IMG_0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265" y="3737992"/>
            <a:ext cx="4160011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часть</a:t>
            </a: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i="1" dirty="0">
                <a:solidFill>
                  <a:srgbClr val="00B050"/>
                </a:solidFill>
              </a:rPr>
              <a:t>1). Конструирование из мозаики.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752528" cy="51362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садятся за столы, перед ними лежат платы и мисочки с мозаикой. </a:t>
            </a:r>
            <a:r>
              <a:rPr lang="ru-RU" dirty="0" smtClean="0"/>
              <a:t>Воспитатель </a:t>
            </a:r>
            <a:r>
              <a:rPr lang="ru-RU" dirty="0"/>
              <a:t>показывает детям реальный образец (плату с выложенной «травкой») и выкладывает на своей плате «травку» пошагово вместе со всеми </a:t>
            </a:r>
            <a:r>
              <a:rPr lang="ru-RU" dirty="0" smtClean="0"/>
              <a:t>детьми. Взрослый </a:t>
            </a:r>
            <a:r>
              <a:rPr lang="ru-RU" dirty="0"/>
              <a:t>берёт, показывает и ставит </a:t>
            </a:r>
            <a:r>
              <a:rPr lang="ru-RU" dirty="0" smtClean="0"/>
              <a:t>зелёную фишку </a:t>
            </a:r>
            <a:r>
              <a:rPr lang="ru-RU" dirty="0"/>
              <a:t>в нижний левый угол </a:t>
            </a:r>
            <a:r>
              <a:rPr lang="ru-RU" dirty="0" smtClean="0"/>
              <a:t>платы. </a:t>
            </a:r>
            <a:r>
              <a:rPr lang="ru-RU" dirty="0"/>
              <a:t>Дети выбирают зелёную мозаику и ставят в нижний левый угол своей платы. Взрослый вновь показывает следующий кружок и ставит его рядом с предыдущим. Дети повторяют. И так до конца ряда взрослый выстраивает постепенно весь длинный ряд «зелёной травки», комментируя свои действия. Дети строят за воспитателем. Таким образом,  дети выстраивают дорожку из </a:t>
            </a:r>
            <a:r>
              <a:rPr lang="ru-RU" dirty="0" smtClean="0"/>
              <a:t>10 </a:t>
            </a:r>
            <a:r>
              <a:rPr lang="ru-RU" dirty="0"/>
              <a:t>элементов мозаики (сильная подгруппа) или 7 элементов мозаики (слабая подгруппа).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Вот какая весёлая, зелёная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травка </a:t>
            </a:r>
            <a:r>
              <a:rPr lang="ru-RU" dirty="0"/>
              <a:t>у нас </a:t>
            </a:r>
            <a:r>
              <a:rPr lang="ru-RU" dirty="0" smtClean="0"/>
              <a:t>  выросла</a:t>
            </a:r>
            <a:r>
              <a:rPr lang="ru-RU" dirty="0"/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230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739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бюджетное  дошкольное образовательное  учреждение детский сад  №42  комбинированного вида  Калининского района  Санкт-Петербурга    Презентация совместной деятельности воспитанников первой младшей группы и воспитателя по теме «Развитие сенсорной   культуры детей раннего возраста через различные виды деятельности »  (непосредственная образовательная деятельность, проводимая с использованием созданных самостоятельно ЭОР)</vt:lpstr>
      <vt:lpstr>Значение сенсорного воспитания</vt:lpstr>
      <vt:lpstr>   Задачи сенсорного развития, стоящие перед воспитателем: 1.    Основной задачей сенсорного развития является создание условий для   формирования восприятия как начальной ступени познания окружающей действительности. С восприятия предметов и явлений начинается познание окружающего мира.  </vt:lpstr>
      <vt:lpstr>Презентация PowerPoint</vt:lpstr>
      <vt:lpstr>2.           Знакомить детей с разными видами сенсорных предэталонов (большой, как дом; круглый, как мяч...) и эталонов цвета, формы и размера.                  3.           Формирование у детей обобщённых способов обследования объектов. Сравнение, соотнесение, сличение, упорядочивание, группировка объектов между собой являются обобщёнными способами, формирующимися на этапе раннего детства и позволяющими успешно решать определённый круг задач на различение цвета, формы, величины. </vt:lpstr>
      <vt:lpstr>4.           Поддерживать интерес ребёнка к совместной со взрослыми деятельности. Способствовать овладению ребёнком средствами и способами познания в самых разных видах типичной детской деятельности. </vt:lpstr>
      <vt:lpstr> Пример интегрированной образовательной деятельности:    Приоритетная образовательная область: познавательное развитие.   Виды деятельности: игровая, познавательно-исследовательская, коммуникативная, продуктивная, восприятие художественной литературы, трудовая.  Цели: прививать интерес к работе с мозаикой; формировать конструктивные навыки, способность к конструированию по образцу, количественные представления;  упражнять в умении ориентироваться в двухмерном пространстве, развивать зрительно-моторную координацию и мелкую моторику рук, тонкую координацию движений пальцев.   Планируемые результаты: дети принимают активное участие в конструировании из мозаики, выстраивают длинные сплошные горизонтальные и горизонтальные, чередующиеся по цвету линии из мозаики, осуществляют выбор из четырёх цветов, проявляют желание обыгрывать постройки, активность в выполнении простейших движений под стишок.   Предварительная работа: выполнение заданий по конструированию из мозаики меньшего уровня сложности (выполнение пошагово, по реальному образцу взрослого; выполнение самостоятельно, по реальному образцу взрослого).   Материалы и оборудование: синие, красные, жёлтые и зелёные элементы мозаики диаметром 2 см и платы размером приблизительно 20*25 см, с отверстиями, расположенными вертикальными и горизонтальными рядами, на каждого ребёнка; плата для взрослого, с выложенной заранее «травкой»; интерактивная доска с презентацией «Божьи коровки и бабочки на зелёной травке»; настольный театр для показа сказки «Земляничка».</vt:lpstr>
      <vt:lpstr>Содержание организованной деятельности детей 1.Организационный момент. </vt:lpstr>
      <vt:lpstr>2.Основная часть.  1). Конструирование из мозаики. </vt:lpstr>
      <vt:lpstr>2). Физкультминутка.</vt:lpstr>
      <vt:lpstr>3). Работа на интерактивной доске (с помощью самостоятельно созданного ЭОР).</vt:lpstr>
      <vt:lpstr> 4).Конструирование из мозаики (продолжение). </vt:lpstr>
      <vt:lpstr>3. Заключительная часть.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katik</cp:lastModifiedBy>
  <cp:revision>76</cp:revision>
  <dcterms:created xsi:type="dcterms:W3CDTF">2014-06-17T15:04:56Z</dcterms:created>
  <dcterms:modified xsi:type="dcterms:W3CDTF">2014-08-05T17:22:05Z</dcterms:modified>
</cp:coreProperties>
</file>