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DC38-8513-4561-AA27-6DBC116F875B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6B876BA-8C68-4F82-95AA-177268CFB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DC38-8513-4561-AA27-6DBC116F875B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876BA-8C68-4F82-95AA-177268CFB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DC38-8513-4561-AA27-6DBC116F875B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876BA-8C68-4F82-95AA-177268CFB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DC38-8513-4561-AA27-6DBC116F875B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6B876BA-8C68-4F82-95AA-177268CFB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DC38-8513-4561-AA27-6DBC116F875B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876BA-8C68-4F82-95AA-177268CFB9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DC38-8513-4561-AA27-6DBC116F875B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876BA-8C68-4F82-95AA-177268CFB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DC38-8513-4561-AA27-6DBC116F875B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6B876BA-8C68-4F82-95AA-177268CFB9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DC38-8513-4561-AA27-6DBC116F875B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876BA-8C68-4F82-95AA-177268CFB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DC38-8513-4561-AA27-6DBC116F875B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876BA-8C68-4F82-95AA-177268CFB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DC38-8513-4561-AA27-6DBC116F875B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876BA-8C68-4F82-95AA-177268CFB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DC38-8513-4561-AA27-6DBC116F875B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876BA-8C68-4F82-95AA-177268CFB9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0CBDC38-8513-4561-AA27-6DBC116F875B}" type="datetimeFigureOut">
              <a:rPr lang="ru-RU" smtClean="0"/>
              <a:pPr/>
              <a:t>24.07.2014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6B876BA-8C68-4F82-95AA-177268CFB9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арина.марина-ПК\Desktop\81665779_ram12.pn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387424"/>
            <a:ext cx="9144000" cy="724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683568" y="1656840"/>
            <a:ext cx="763284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Мастер – класс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Квиллинг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 поделки из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гофрокартона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5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После того как детали просохнут, промазываем  клеем края деталей и соединяем их друг с другом.</a:t>
            </a:r>
          </a:p>
        </p:txBody>
      </p:sp>
      <p:pic>
        <p:nvPicPr>
          <p:cNvPr id="3" name="Рисунок 2" descr="F:\DCIM\134___03\IMG_3230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268760"/>
            <a:ext cx="8280920" cy="5256583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155920"/>
            <a:ext cx="24117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Лапы.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76672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Для  лап берем, 4 полоски </a:t>
            </a:r>
            <a:r>
              <a:rPr lang="ru-RU" sz="3200" dirty="0" err="1"/>
              <a:t>гофрокартона</a:t>
            </a:r>
            <a:r>
              <a:rPr lang="ru-RU" sz="3200" dirty="0"/>
              <a:t>  скручиваем, 4 ролла.  </a:t>
            </a:r>
          </a:p>
          <a:p>
            <a:endParaRPr lang="ru-RU" sz="3200" dirty="0"/>
          </a:p>
        </p:txBody>
      </p:sp>
      <p:pic>
        <p:nvPicPr>
          <p:cNvPr id="4" name="Рисунок 3" descr="F:\DCIM\134___03\IMG_3217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628801"/>
            <a:ext cx="3851920" cy="2448272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1196752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Для передних лап роллы выдавливаем, так чтобы получились два конуса.</a:t>
            </a:r>
            <a:endParaRPr lang="ru-RU" sz="2400" dirty="0"/>
          </a:p>
        </p:txBody>
      </p:sp>
      <p:pic>
        <p:nvPicPr>
          <p:cNvPr id="6" name="Рисунок 5" descr="F:\DCIM\134___03\IMG_3227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2492896"/>
            <a:ext cx="3384376" cy="2016224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4149080"/>
            <a:ext cx="4860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Задние лапки выдавливаем, так  чтобы получились, тупые  конусы</a:t>
            </a:r>
          </a:p>
        </p:txBody>
      </p:sp>
      <p:pic>
        <p:nvPicPr>
          <p:cNvPr id="8" name="Рисунок 7" descr="F:\DCIM\134___03\IMG_3226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560" y="5013176"/>
            <a:ext cx="3888432" cy="1844824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0" name="Прямая со стрелкой 9"/>
          <p:cNvCxnSpPr>
            <a:stCxn id="4" idx="3"/>
          </p:cNvCxnSpPr>
          <p:nvPr/>
        </p:nvCxnSpPr>
        <p:spPr>
          <a:xfrm>
            <a:off x="3851920" y="2852937"/>
            <a:ext cx="792088" cy="4320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004048" y="4869160"/>
            <a:ext cx="100811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Рисунок 14" descr="C:\Users\марина.марина-ПК\Desktop\81665779_ram12.pn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64088" y="4797152"/>
            <a:ext cx="3779912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83912"/>
            <a:ext cx="21957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Ушки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470596"/>
            <a:ext cx="71642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ушек берем полоску 10 мм и разрезаем, ее вдоль по 0,5 мм скручиваем, ролл  придаем ему форму капли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F:\DCIM\134___03\IMG_3218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772816"/>
            <a:ext cx="4667250" cy="3528392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F:\DCIM\134___03\IMG_3219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76750" y="3284985"/>
            <a:ext cx="4667250" cy="3573016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марина.марина-ПК\Desktop\81665779_ram12.pn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375" y="0"/>
            <a:ext cx="27146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марина.марина-ПК\Desktop\81665779_ram12.pn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0800000">
            <a:off x="0" y="4257675"/>
            <a:ext cx="27146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15636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косички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Нюши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изготавливаем 4 ролла из полосок шириной 0,5мм.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  ролл изготавливаем из трех полосок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гофрокартона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второй из двух полосок, для  двух других  используем по одной полоске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гофрокартона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Трем роллам придаем форму капельки.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F:\DCIM\134___03\IMG_3222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2780928"/>
            <a:ext cx="7704856" cy="3816424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130079"/>
            <a:ext cx="15778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Глазки.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836713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Для глаз  </a:t>
            </a:r>
            <a:r>
              <a:rPr lang="ru-RU" sz="3200" dirty="0"/>
              <a:t>можно использовать блистеры </a:t>
            </a:r>
            <a:r>
              <a:rPr lang="ru-RU" sz="3200" dirty="0" smtClean="0"/>
              <a:t>старые ,или вырезать из бумаги.</a:t>
            </a:r>
            <a:endParaRPr lang="ru-RU" sz="3200" dirty="0"/>
          </a:p>
        </p:txBody>
      </p:sp>
      <p:pic>
        <p:nvPicPr>
          <p:cNvPr id="4" name="Рисунок 3" descr="F:\DCIM\134___03\IMG_3262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916832"/>
            <a:ext cx="4743450" cy="3305175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F:\DCIM\134___03\IMG_3263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05350" y="3212976"/>
            <a:ext cx="4438650" cy="3385939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Users\марина.марина-ПК\Desktop\81665779_ram12.pn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375" y="0"/>
            <a:ext cx="27146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188649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Сборка композиции:</a:t>
            </a:r>
            <a:endParaRPr lang="ru-RU" sz="14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 туловищу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приклеить лапки.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Приклеить ушки, глазки, носик.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Собрать  косичку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Нюши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F:\DCIM\134___03\IMG_3266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1772816"/>
            <a:ext cx="5220072" cy="4320480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5220072" y="4582789"/>
            <a:ext cx="392392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Наша поделка готова  такие игрушки очень радуют ребят, особенно когда они делают их сами.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C:\Users\марина.марина-ПК\Desktop\81665779_ram12.pn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375" y="0"/>
            <a:ext cx="27146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165748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Спасибо за внимание !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марина.марина-ПК\Desktop\81665779_ram12.pn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387424"/>
            <a:ext cx="9144000" cy="724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DCIM\134___03\IMG_3267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15816" y="2492896"/>
            <a:ext cx="309634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марина.марина-ПК\Pictures\Новая папка\DCIM\128___09\IMG_297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412776"/>
            <a:ext cx="3563888" cy="47525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347864" y="1484784"/>
            <a:ext cx="540060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СЕРБИНЕНКО</a:t>
            </a:r>
          </a:p>
          <a:p>
            <a:pPr algn="ctr">
              <a:lnSpc>
                <a:spcPct val="8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МАРИНА      ВАЛЕНТИНОВНА</a:t>
            </a:r>
          </a:p>
        </p:txBody>
      </p:sp>
      <p:pic>
        <p:nvPicPr>
          <p:cNvPr id="5" name="Рисунок 4" descr="C:\Users\марина.марина-ПК\Desktop\81665779_ram12.pn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211960" y="3619549"/>
            <a:ext cx="367240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Муниципальное бюджетное  дошкольное образовательное учреждение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 «Детский сад комбинированного вида № 25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331640" y="1263285"/>
            <a:ext cx="741682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Овладеть технологией работы с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гофрокартоном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Познакомить с техникой работы с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гофрокартоном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.Научить скручивать полоски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гофрокартона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спирали и видоизменять их форму;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.Вызвать интерес к данной технике, желание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самовыражаться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.Развитие творческого воображения и художественного вкуса.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C:\Users\марина.марина-ПК\Desktop\81665779_ram12.pn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64088" y="4797152"/>
            <a:ext cx="3779912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марина.марина-ПК\Desktop\81665779_ram12.pn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0" y="0"/>
            <a:ext cx="3779912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арина.марина-ПК\Desktop\81665779_ram12.pn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0" y="0"/>
            <a:ext cx="3779912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марина.марина-ПК\Desktop\81665779_ram12.pn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64088" y="4797152"/>
            <a:ext cx="3779912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79712" y="764704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Что такое </a:t>
            </a:r>
            <a:r>
              <a:rPr lang="ru-RU" sz="3600" b="1" dirty="0" err="1" smtClean="0"/>
              <a:t>гофрокартон</a:t>
            </a:r>
            <a:r>
              <a:rPr lang="ru-RU" sz="3600" b="1" dirty="0" smtClean="0"/>
              <a:t>?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556792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Гофрированный картон (</a:t>
            </a:r>
            <a:r>
              <a:rPr lang="ru-RU" sz="2800" dirty="0" err="1" smtClean="0"/>
              <a:t>гофрокартон</a:t>
            </a:r>
            <a:r>
              <a:rPr lang="ru-RU" sz="2800" dirty="0" smtClean="0"/>
              <a:t>) – жесткий упаковочный материал, который изготовляют, наклеивая бумажное полотно с двух сторон гофрированной (волнообразной) бумаги.</a:t>
            </a:r>
            <a:endParaRPr lang="ru-RU" sz="2800" dirty="0"/>
          </a:p>
        </p:txBody>
      </p:sp>
      <p:pic>
        <p:nvPicPr>
          <p:cNvPr id="6" name="Рисунок 5" descr="11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4005064"/>
            <a:ext cx="2088232" cy="1800200"/>
          </a:xfrm>
          <a:prstGeom prst="rect">
            <a:avLst/>
          </a:prstGeom>
          <a:noFill/>
        </p:spPr>
      </p:pic>
      <p:pic>
        <p:nvPicPr>
          <p:cNvPr id="7" name="Рисунок 6" descr="09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75856" y="4005064"/>
            <a:ext cx="1944216" cy="1800200"/>
          </a:xfrm>
          <a:prstGeom prst="rect">
            <a:avLst/>
          </a:prstGeom>
          <a:noFill/>
        </p:spPr>
      </p:pic>
      <p:pic>
        <p:nvPicPr>
          <p:cNvPr id="8" name="Рисунок 7" descr="10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24128" y="4005064"/>
            <a:ext cx="1728192" cy="1780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763688" y="628841"/>
            <a:ext cx="7380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Подготовка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гофрокартона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6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1460401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Гофрокартон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нарезаем на полоски шириной 10 мм.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Полоска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гофрокартона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накручивается на шило или зубочистку.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12-1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4005064"/>
            <a:ext cx="1944216" cy="1872208"/>
          </a:xfrm>
          <a:prstGeom prst="rect">
            <a:avLst/>
          </a:prstGeom>
          <a:noFill/>
        </p:spPr>
      </p:pic>
      <p:pic>
        <p:nvPicPr>
          <p:cNvPr id="5" name="Рисунок 4" descr="13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99792" y="4005064"/>
            <a:ext cx="1728192" cy="1872208"/>
          </a:xfrm>
          <a:prstGeom prst="rect">
            <a:avLst/>
          </a:prstGeom>
          <a:noFill/>
        </p:spPr>
      </p:pic>
      <p:pic>
        <p:nvPicPr>
          <p:cNvPr id="6" name="Рисунок 5" descr="13-4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8024" y="4077072"/>
            <a:ext cx="2088232" cy="1656184"/>
          </a:xfrm>
          <a:prstGeom prst="rect">
            <a:avLst/>
          </a:prstGeom>
          <a:noFill/>
        </p:spPr>
      </p:pic>
      <p:pic>
        <p:nvPicPr>
          <p:cNvPr id="7" name="Рисунок 6" descr="C:\Users\марина.марина-ПК\Desktop\81665779_ram12.pn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64088" y="4797152"/>
            <a:ext cx="3779912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771800" y="347802"/>
            <a:ext cx="59766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Технологическая карта                                           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Поделка «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Смешарик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Нюша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412776"/>
            <a:ext cx="824440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Подготовка деталей</a:t>
            </a:r>
            <a:r>
              <a:rPr lang="ru-RU" sz="3200" b="1" dirty="0" smtClean="0"/>
              <a:t>:</a:t>
            </a:r>
          </a:p>
          <a:p>
            <a:r>
              <a:rPr lang="ru-RU" sz="3200" b="1" dirty="0"/>
              <a:t>Туловище</a:t>
            </a:r>
            <a:r>
              <a:rPr lang="ru-RU" sz="3200" dirty="0"/>
              <a:t>.</a:t>
            </a:r>
          </a:p>
          <a:p>
            <a:r>
              <a:rPr lang="ru-RU" sz="2800" dirty="0"/>
              <a:t>Шесть полосок </a:t>
            </a:r>
            <a:r>
              <a:rPr lang="ru-RU" sz="2800" dirty="0" err="1"/>
              <a:t>гофрокартона</a:t>
            </a:r>
            <a:r>
              <a:rPr lang="ru-RU" sz="2800" dirty="0"/>
              <a:t> склеиваем вместе, получаем длинную полоску</a:t>
            </a:r>
            <a:r>
              <a:rPr lang="ru-RU" sz="2800" dirty="0" smtClean="0"/>
              <a:t>.</a:t>
            </a:r>
            <a:r>
              <a:rPr lang="ru-RU" sz="2800" dirty="0"/>
              <a:t> Плотно скручиваем ее на зубочистке, приклеиваем конец детали.</a:t>
            </a:r>
          </a:p>
        </p:txBody>
      </p:sp>
      <p:pic>
        <p:nvPicPr>
          <p:cNvPr id="5" name="Рисунок 4" descr="F:\DCIM\134___03\IMG_3215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3933056"/>
            <a:ext cx="3528392" cy="2592288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F:\DCIM\134___03\IMG_3216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3933056"/>
            <a:ext cx="3888432" cy="252028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марина.марина-ПК\Desktop\81665779_ram12.pn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0800000">
            <a:off x="0" y="0"/>
            <a:ext cx="2915816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Очень аккуратно  изнутри выдавливаем деталь, придавая ей полукруглую форму. </a:t>
            </a:r>
          </a:p>
        </p:txBody>
      </p:sp>
      <p:pic>
        <p:nvPicPr>
          <p:cNvPr id="3" name="Рисунок 2" descr="F:\DCIM\134___03\IMG_3223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412776"/>
            <a:ext cx="7920880" cy="518457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C:\Users\марина.марина-ПК\Desktop\81665779_ram12.pn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64088" y="4797152"/>
            <a:ext cx="3779912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9"/>
            <a:ext cx="8676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Для </a:t>
            </a:r>
            <a:r>
              <a:rPr lang="ru-RU" sz="3200" dirty="0"/>
              <a:t>туловища нужно изготовить две такие детали.</a:t>
            </a:r>
          </a:p>
          <a:p>
            <a:endParaRPr lang="ru-RU" sz="3200" dirty="0"/>
          </a:p>
        </p:txBody>
      </p:sp>
      <p:pic>
        <p:nvPicPr>
          <p:cNvPr id="4" name="Рисунок 3" descr="F:\DCIM\134___03\IMG_3229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988840"/>
            <a:ext cx="8064896" cy="4536504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DCIM\134___03\IMG_3224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412776"/>
            <a:ext cx="8136904" cy="4752528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39552" y="332656"/>
            <a:ext cx="8604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Для придания </a:t>
            </a:r>
            <a:r>
              <a:rPr lang="ru-RU" sz="2800" dirty="0" smtClean="0"/>
              <a:t> прочности</a:t>
            </a:r>
            <a:r>
              <a:rPr lang="ru-RU" sz="2800" dirty="0"/>
              <a:t>, с внутренней стороны кисточкой аккуратно промазываем клеем всю деталь.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136</TotalTime>
  <Words>312</Words>
  <Application>Microsoft Office PowerPoint</Application>
  <PresentationFormat>Экран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29</cp:revision>
  <dcterms:created xsi:type="dcterms:W3CDTF">2014-03-29T07:30:40Z</dcterms:created>
  <dcterms:modified xsi:type="dcterms:W3CDTF">2014-07-24T09:24:37Z</dcterms:modified>
</cp:coreProperties>
</file>