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70" r:id="rId2"/>
  </p:sldMasterIdLst>
  <p:notesMasterIdLst>
    <p:notesMasterId r:id="rId10"/>
  </p:notesMasterIdLst>
  <p:sldIdLst>
    <p:sldId id="338" r:id="rId3"/>
    <p:sldId id="281" r:id="rId4"/>
    <p:sldId id="339" r:id="rId5"/>
    <p:sldId id="278" r:id="rId6"/>
    <p:sldId id="340" r:id="rId7"/>
    <p:sldId id="341" r:id="rId8"/>
    <p:sldId id="34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7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A90BC-F668-491B-B55B-2FE04E9E1B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39C29E-3402-4178-AFF1-D40499B0066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b="1">
              <a:solidFill>
                <a:schemeClr val="accent4">
                  <a:lumMod val="75000"/>
                </a:schemeClr>
              </a:solidFill>
            </a:rPr>
            <a:t>Досуг</a:t>
          </a:r>
        </a:p>
      </dgm:t>
    </dgm:pt>
    <dgm:pt modelId="{27DCCC4A-8680-4203-8BFD-7EF570641997}" type="parTrans" cxnId="{659700A4-E55E-457C-9C08-69A1D184083C}">
      <dgm:prSet/>
      <dgm:spPr/>
      <dgm:t>
        <a:bodyPr/>
        <a:lstStyle/>
        <a:p>
          <a:endParaRPr lang="ru-RU"/>
        </a:p>
      </dgm:t>
    </dgm:pt>
    <dgm:pt modelId="{D811DD1C-92F9-418B-BE54-BDA3B3FB0952}" type="sibTrans" cxnId="{659700A4-E55E-457C-9C08-69A1D184083C}">
      <dgm:prSet/>
      <dgm:spPr/>
      <dgm:t>
        <a:bodyPr/>
        <a:lstStyle/>
        <a:p>
          <a:endParaRPr lang="ru-RU"/>
        </a:p>
      </dgm:t>
    </dgm:pt>
    <dgm:pt modelId="{F70F7D79-B8CF-4066-AA4C-2639F6DA8E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b="1">
              <a:solidFill>
                <a:schemeClr val="accent4">
                  <a:lumMod val="75000"/>
                </a:schemeClr>
              </a:solidFill>
            </a:rPr>
            <a:t>Общение</a:t>
          </a:r>
        </a:p>
      </dgm:t>
    </dgm:pt>
    <dgm:pt modelId="{D0AA1ACD-CC3D-4004-93FA-335B7586423B}" type="parTrans" cxnId="{5F3DD382-BEC7-411A-BCBA-960E6221269A}">
      <dgm:prSet/>
      <dgm:spPr/>
      <dgm:t>
        <a:bodyPr/>
        <a:lstStyle/>
        <a:p>
          <a:endParaRPr lang="ru-RU"/>
        </a:p>
      </dgm:t>
    </dgm:pt>
    <dgm:pt modelId="{D25E0EEA-E607-4C43-8B6E-CF8078E8163F}" type="sibTrans" cxnId="{5F3DD382-BEC7-411A-BCBA-960E6221269A}">
      <dgm:prSet/>
      <dgm:spPr/>
      <dgm:t>
        <a:bodyPr/>
        <a:lstStyle/>
        <a:p>
          <a:endParaRPr lang="ru-RU"/>
        </a:p>
      </dgm:t>
    </dgm:pt>
    <dgm:pt modelId="{95999EA4-2D87-48F3-B57F-238AC371E06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b="1">
              <a:solidFill>
                <a:schemeClr val="accent4">
                  <a:lumMod val="75000"/>
                </a:schemeClr>
              </a:solidFill>
            </a:rPr>
            <a:t>Развитие</a:t>
          </a:r>
        </a:p>
      </dgm:t>
    </dgm:pt>
    <dgm:pt modelId="{351575EB-83D6-4B0F-BC87-51D9EB3E5FE2}" type="parTrans" cxnId="{CBBDDB2C-3C26-4B20-8688-86DE2DC5607F}">
      <dgm:prSet/>
      <dgm:spPr/>
      <dgm:t>
        <a:bodyPr/>
        <a:lstStyle/>
        <a:p>
          <a:endParaRPr lang="ru-RU"/>
        </a:p>
      </dgm:t>
    </dgm:pt>
    <dgm:pt modelId="{8DC6257E-3583-49FE-8AF7-89573DAC93ED}" type="sibTrans" cxnId="{CBBDDB2C-3C26-4B20-8688-86DE2DC5607F}">
      <dgm:prSet/>
      <dgm:spPr/>
      <dgm:t>
        <a:bodyPr/>
        <a:lstStyle/>
        <a:p>
          <a:endParaRPr lang="ru-RU"/>
        </a:p>
      </dgm:t>
    </dgm:pt>
    <dgm:pt modelId="{8A380B2F-B53D-479B-AED9-6C5FD3D79F6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b="1">
              <a:solidFill>
                <a:schemeClr val="accent4">
                  <a:lumMod val="75000"/>
                </a:schemeClr>
              </a:solidFill>
            </a:rPr>
            <a:t>Просвещение</a:t>
          </a:r>
        </a:p>
      </dgm:t>
    </dgm:pt>
    <dgm:pt modelId="{C2428119-F8F9-4A63-9DDE-DD125BBD5075}" type="parTrans" cxnId="{F9EE28D2-5AC8-4095-8CA6-7DC780DEEF63}">
      <dgm:prSet/>
      <dgm:spPr/>
      <dgm:t>
        <a:bodyPr/>
        <a:lstStyle/>
        <a:p>
          <a:endParaRPr lang="ru-RU"/>
        </a:p>
      </dgm:t>
    </dgm:pt>
    <dgm:pt modelId="{0E283C1D-78BC-45F0-96F2-9EB69D059EF8}" type="sibTrans" cxnId="{F9EE28D2-5AC8-4095-8CA6-7DC780DEEF63}">
      <dgm:prSet/>
      <dgm:spPr/>
      <dgm:t>
        <a:bodyPr/>
        <a:lstStyle/>
        <a:p>
          <a:endParaRPr lang="ru-RU"/>
        </a:p>
      </dgm:t>
    </dgm:pt>
    <dgm:pt modelId="{EDD0B126-E9F6-4865-9E02-F76EBD83FB7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b="1">
              <a:solidFill>
                <a:schemeClr val="accent4">
                  <a:lumMod val="75000"/>
                </a:schemeClr>
              </a:solidFill>
            </a:rPr>
            <a:t>Обмен опытом</a:t>
          </a:r>
        </a:p>
      </dgm:t>
    </dgm:pt>
    <dgm:pt modelId="{F20F652F-918B-4242-92A3-419D27CDCE46}" type="parTrans" cxnId="{4FFF0347-7D44-4366-97FA-CC7AF557B6A9}">
      <dgm:prSet/>
      <dgm:spPr/>
      <dgm:t>
        <a:bodyPr/>
        <a:lstStyle/>
        <a:p>
          <a:endParaRPr lang="ru-RU"/>
        </a:p>
      </dgm:t>
    </dgm:pt>
    <dgm:pt modelId="{360BD784-EC95-40D7-B79F-E0B0BC146FA4}" type="sibTrans" cxnId="{4FFF0347-7D44-4366-97FA-CC7AF557B6A9}">
      <dgm:prSet/>
      <dgm:spPr/>
      <dgm:t>
        <a:bodyPr/>
        <a:lstStyle/>
        <a:p>
          <a:endParaRPr lang="ru-RU"/>
        </a:p>
      </dgm:t>
    </dgm:pt>
    <dgm:pt modelId="{6BE58AC8-547E-4DFB-9569-21CF234244A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100" b="1" dirty="0" smtClean="0">
              <a:solidFill>
                <a:schemeClr val="accent4">
                  <a:lumMod val="75000"/>
                </a:schemeClr>
              </a:solidFill>
            </a:rPr>
            <a:t>Положительные эмоции</a:t>
          </a:r>
          <a:endParaRPr lang="ru-RU" sz="1100" b="1" dirty="0">
            <a:solidFill>
              <a:schemeClr val="accent4">
                <a:lumMod val="75000"/>
              </a:schemeClr>
            </a:solidFill>
          </a:endParaRPr>
        </a:p>
      </dgm:t>
    </dgm:pt>
    <dgm:pt modelId="{ABF892CD-C579-4863-A9D9-6D0632254940}" type="parTrans" cxnId="{82FA668B-78A5-4F40-99CF-20A6C7C3D29D}">
      <dgm:prSet/>
      <dgm:spPr/>
      <dgm:t>
        <a:bodyPr/>
        <a:lstStyle/>
        <a:p>
          <a:endParaRPr lang="ru-RU"/>
        </a:p>
      </dgm:t>
    </dgm:pt>
    <dgm:pt modelId="{745D3EF1-9C8E-4950-85F1-0B5DA781E6B3}" type="sibTrans" cxnId="{82FA668B-78A5-4F40-99CF-20A6C7C3D29D}">
      <dgm:prSet/>
      <dgm:spPr/>
      <dgm:t>
        <a:bodyPr/>
        <a:lstStyle/>
        <a:p>
          <a:endParaRPr lang="ru-RU"/>
        </a:p>
      </dgm:t>
    </dgm:pt>
    <dgm:pt modelId="{78640A5D-3DB6-417D-8DA6-B19187631372}" type="pres">
      <dgm:prSet presAssocID="{B7EA90BC-F668-491B-B55B-2FE04E9E1B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BE6FAF-F26B-4CA3-A234-6F8C5C70B9C2}" type="pres">
      <dgm:prSet presAssocID="{4039C29E-3402-4178-AFF1-D40499B00662}" presName="hierRoot1" presStyleCnt="0"/>
      <dgm:spPr/>
    </dgm:pt>
    <dgm:pt modelId="{ED5D05F5-195A-476C-B2C5-7AB7263382F6}" type="pres">
      <dgm:prSet presAssocID="{4039C29E-3402-4178-AFF1-D40499B00662}" presName="composite" presStyleCnt="0"/>
      <dgm:spPr/>
    </dgm:pt>
    <dgm:pt modelId="{A7688D66-AD25-4120-8CB0-0940DE0F80B2}" type="pres">
      <dgm:prSet presAssocID="{4039C29E-3402-4178-AFF1-D40499B00662}" presName="background" presStyleLbl="node0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ru-RU"/>
        </a:p>
      </dgm:t>
    </dgm:pt>
    <dgm:pt modelId="{3B48F99F-C73F-4267-863A-102689DC9828}" type="pres">
      <dgm:prSet presAssocID="{4039C29E-3402-4178-AFF1-D40499B00662}" presName="text" presStyleLbl="fgAcc0" presStyleIdx="0" presStyleCnt="1" custScaleX="103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0934E-FC54-4148-89EF-CC7FEF00A31A}" type="pres">
      <dgm:prSet presAssocID="{4039C29E-3402-4178-AFF1-D40499B00662}" presName="hierChild2" presStyleCnt="0"/>
      <dgm:spPr/>
    </dgm:pt>
    <dgm:pt modelId="{403859F6-228E-42F5-9150-8C996E8BC260}" type="pres">
      <dgm:prSet presAssocID="{D0AA1ACD-CC3D-4004-93FA-335B7586423B}" presName="Name10" presStyleLbl="parChTrans1D2" presStyleIdx="0" presStyleCnt="5"/>
      <dgm:spPr/>
      <dgm:t>
        <a:bodyPr/>
        <a:lstStyle/>
        <a:p>
          <a:endParaRPr lang="ru-RU"/>
        </a:p>
      </dgm:t>
    </dgm:pt>
    <dgm:pt modelId="{7524906D-4C18-428E-9CE0-C6C7FEB0F58D}" type="pres">
      <dgm:prSet presAssocID="{F70F7D79-B8CF-4066-AA4C-2639F6DA8E92}" presName="hierRoot2" presStyleCnt="0"/>
      <dgm:spPr/>
    </dgm:pt>
    <dgm:pt modelId="{50CB6661-FE77-49B4-8E17-589FD25347EF}" type="pres">
      <dgm:prSet presAssocID="{F70F7D79-B8CF-4066-AA4C-2639F6DA8E92}" presName="composite2" presStyleCnt="0"/>
      <dgm:spPr/>
    </dgm:pt>
    <dgm:pt modelId="{7D3167B2-0084-4EFC-9942-0C46F6ADAEA9}" type="pres">
      <dgm:prSet presAssocID="{F70F7D79-B8CF-4066-AA4C-2639F6DA8E92}" presName="background2" presStyleLbl="node2" presStyleIdx="0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ru-RU"/>
        </a:p>
      </dgm:t>
    </dgm:pt>
    <dgm:pt modelId="{8E1E09AE-F7FA-41C0-9874-1B8B0011CF6F}" type="pres">
      <dgm:prSet presAssocID="{F70F7D79-B8CF-4066-AA4C-2639F6DA8E92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E8B46-53A3-41DB-AF8A-E6D4E69BAA70}" type="pres">
      <dgm:prSet presAssocID="{F70F7D79-B8CF-4066-AA4C-2639F6DA8E92}" presName="hierChild3" presStyleCnt="0"/>
      <dgm:spPr/>
    </dgm:pt>
    <dgm:pt modelId="{05C7AB04-CF72-4DBC-8532-D683DAB190AF}" type="pres">
      <dgm:prSet presAssocID="{351575EB-83D6-4B0F-BC87-51D9EB3E5FE2}" presName="Name10" presStyleLbl="parChTrans1D2" presStyleIdx="1" presStyleCnt="5"/>
      <dgm:spPr/>
      <dgm:t>
        <a:bodyPr/>
        <a:lstStyle/>
        <a:p>
          <a:endParaRPr lang="ru-RU"/>
        </a:p>
      </dgm:t>
    </dgm:pt>
    <dgm:pt modelId="{37067DB8-C332-479A-AF62-375DFC6BDD08}" type="pres">
      <dgm:prSet presAssocID="{95999EA4-2D87-48F3-B57F-238AC371E06B}" presName="hierRoot2" presStyleCnt="0"/>
      <dgm:spPr/>
    </dgm:pt>
    <dgm:pt modelId="{9806D83E-AA99-416D-BB69-5AB3DB4D74D9}" type="pres">
      <dgm:prSet presAssocID="{95999EA4-2D87-48F3-B57F-238AC371E06B}" presName="composite2" presStyleCnt="0"/>
      <dgm:spPr/>
    </dgm:pt>
    <dgm:pt modelId="{385F61FE-5713-4C43-8440-008BD881DFDB}" type="pres">
      <dgm:prSet presAssocID="{95999EA4-2D87-48F3-B57F-238AC371E06B}" presName="background2" presStyleLbl="node2" presStyleIdx="1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ru-RU"/>
        </a:p>
      </dgm:t>
    </dgm:pt>
    <dgm:pt modelId="{58E3670E-7226-47DB-B2DA-50E4397A0B44}" type="pres">
      <dgm:prSet presAssocID="{95999EA4-2D87-48F3-B57F-238AC371E06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04DF3-121B-4DA5-AFE5-0EDBDF6C0443}" type="pres">
      <dgm:prSet presAssocID="{95999EA4-2D87-48F3-B57F-238AC371E06B}" presName="hierChild3" presStyleCnt="0"/>
      <dgm:spPr/>
    </dgm:pt>
    <dgm:pt modelId="{3475AFEC-1E09-4209-A28E-00ABC4EBE510}" type="pres">
      <dgm:prSet presAssocID="{C2428119-F8F9-4A63-9DDE-DD125BBD5075}" presName="Name10" presStyleLbl="parChTrans1D2" presStyleIdx="2" presStyleCnt="5"/>
      <dgm:spPr/>
      <dgm:t>
        <a:bodyPr/>
        <a:lstStyle/>
        <a:p>
          <a:endParaRPr lang="ru-RU"/>
        </a:p>
      </dgm:t>
    </dgm:pt>
    <dgm:pt modelId="{DAA22939-38CA-4D69-97EB-16094EE54E65}" type="pres">
      <dgm:prSet presAssocID="{8A380B2F-B53D-479B-AED9-6C5FD3D79F67}" presName="hierRoot2" presStyleCnt="0"/>
      <dgm:spPr/>
    </dgm:pt>
    <dgm:pt modelId="{2C4FCD69-CCCA-4E5B-80C4-C9206570DB6A}" type="pres">
      <dgm:prSet presAssocID="{8A380B2F-B53D-479B-AED9-6C5FD3D79F67}" presName="composite2" presStyleCnt="0"/>
      <dgm:spPr/>
    </dgm:pt>
    <dgm:pt modelId="{D51ACA43-6B11-451D-9672-FC494A5CD09D}" type="pres">
      <dgm:prSet presAssocID="{8A380B2F-B53D-479B-AED9-6C5FD3D79F67}" presName="background2" presStyleLbl="node2" presStyleIdx="2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ru-RU"/>
        </a:p>
      </dgm:t>
    </dgm:pt>
    <dgm:pt modelId="{6AF550F3-3D09-4A2F-B508-D55ECFCA84AA}" type="pres">
      <dgm:prSet presAssocID="{8A380B2F-B53D-479B-AED9-6C5FD3D79F67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B8A8C1-4FD9-474F-AA47-2E10F201FF43}" type="pres">
      <dgm:prSet presAssocID="{8A380B2F-B53D-479B-AED9-6C5FD3D79F67}" presName="hierChild3" presStyleCnt="0"/>
      <dgm:spPr/>
    </dgm:pt>
    <dgm:pt modelId="{0AAA7782-D67B-4E04-BBB9-2000B1B37AA7}" type="pres">
      <dgm:prSet presAssocID="{F20F652F-918B-4242-92A3-419D27CDCE4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73DAAF1F-6638-4B0D-A60F-F185BBEE5333}" type="pres">
      <dgm:prSet presAssocID="{EDD0B126-E9F6-4865-9E02-F76EBD83FB7A}" presName="hierRoot2" presStyleCnt="0"/>
      <dgm:spPr/>
    </dgm:pt>
    <dgm:pt modelId="{A0022F07-8429-4FAF-8E7A-109520CFA7A6}" type="pres">
      <dgm:prSet presAssocID="{EDD0B126-E9F6-4865-9E02-F76EBD83FB7A}" presName="composite2" presStyleCnt="0"/>
      <dgm:spPr/>
    </dgm:pt>
    <dgm:pt modelId="{3FEC5C37-47E0-4125-8348-76322C306164}" type="pres">
      <dgm:prSet presAssocID="{EDD0B126-E9F6-4865-9E02-F76EBD83FB7A}" presName="background2" presStyleLbl="node2" presStyleIdx="3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ru-RU"/>
        </a:p>
      </dgm:t>
    </dgm:pt>
    <dgm:pt modelId="{2B432F98-7E20-4DE4-B8E5-41135ADAC992}" type="pres">
      <dgm:prSet presAssocID="{EDD0B126-E9F6-4865-9E02-F76EBD83FB7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704FC-A122-47CC-86D1-F80D6E1E125B}" type="pres">
      <dgm:prSet presAssocID="{EDD0B126-E9F6-4865-9E02-F76EBD83FB7A}" presName="hierChild3" presStyleCnt="0"/>
      <dgm:spPr/>
    </dgm:pt>
    <dgm:pt modelId="{CAC1F39A-9636-4F1B-B2A5-190714CCF9FB}" type="pres">
      <dgm:prSet presAssocID="{ABF892CD-C579-4863-A9D9-6D063225494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80E07EB2-57EE-4CF5-80DE-3D3AB80F9889}" type="pres">
      <dgm:prSet presAssocID="{6BE58AC8-547E-4DFB-9569-21CF234244AF}" presName="hierRoot2" presStyleCnt="0"/>
      <dgm:spPr/>
    </dgm:pt>
    <dgm:pt modelId="{691291EA-A816-445E-96F1-518CFE9D89E6}" type="pres">
      <dgm:prSet presAssocID="{6BE58AC8-547E-4DFB-9569-21CF234244AF}" presName="composite2" presStyleCnt="0"/>
      <dgm:spPr/>
    </dgm:pt>
    <dgm:pt modelId="{6014386D-EB91-494D-B25F-73ABF2D0A762}" type="pres">
      <dgm:prSet presAssocID="{6BE58AC8-547E-4DFB-9569-21CF234244AF}" presName="background2" presStyleLbl="node2" presStyleIdx="4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>
          <a:solidFill>
            <a:schemeClr val="accent2">
              <a:lumMod val="25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ru-RU"/>
        </a:p>
      </dgm:t>
    </dgm:pt>
    <dgm:pt modelId="{97E7FB50-B448-4D87-86CB-2FBEE2199538}" type="pres">
      <dgm:prSet presAssocID="{6BE58AC8-547E-4DFB-9569-21CF234244AF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2347F1-87FB-49CD-8162-C9F3FB0DD366}" type="pres">
      <dgm:prSet presAssocID="{6BE58AC8-547E-4DFB-9569-21CF234244AF}" presName="hierChild3" presStyleCnt="0"/>
      <dgm:spPr/>
    </dgm:pt>
  </dgm:ptLst>
  <dgm:cxnLst>
    <dgm:cxn modelId="{750B7DDB-B0D8-4FE8-8EB9-CB57FCA4840D}" type="presOf" srcId="{EDD0B126-E9F6-4865-9E02-F76EBD83FB7A}" destId="{2B432F98-7E20-4DE4-B8E5-41135ADAC992}" srcOrd="0" destOrd="0" presId="urn:microsoft.com/office/officeart/2005/8/layout/hierarchy1"/>
    <dgm:cxn modelId="{51D85AC1-C228-4E13-BADA-CD1B9617C2D3}" type="presOf" srcId="{ABF892CD-C579-4863-A9D9-6D0632254940}" destId="{CAC1F39A-9636-4F1B-B2A5-190714CCF9FB}" srcOrd="0" destOrd="0" presId="urn:microsoft.com/office/officeart/2005/8/layout/hierarchy1"/>
    <dgm:cxn modelId="{58DA8664-C4A4-4894-82F5-460869F6B7BF}" type="presOf" srcId="{F20F652F-918B-4242-92A3-419D27CDCE46}" destId="{0AAA7782-D67B-4E04-BBB9-2000B1B37AA7}" srcOrd="0" destOrd="0" presId="urn:microsoft.com/office/officeart/2005/8/layout/hierarchy1"/>
    <dgm:cxn modelId="{91AF933E-A51C-4A28-813C-480F719BA76F}" type="presOf" srcId="{351575EB-83D6-4B0F-BC87-51D9EB3E5FE2}" destId="{05C7AB04-CF72-4DBC-8532-D683DAB190AF}" srcOrd="0" destOrd="0" presId="urn:microsoft.com/office/officeart/2005/8/layout/hierarchy1"/>
    <dgm:cxn modelId="{F9EE28D2-5AC8-4095-8CA6-7DC780DEEF63}" srcId="{4039C29E-3402-4178-AFF1-D40499B00662}" destId="{8A380B2F-B53D-479B-AED9-6C5FD3D79F67}" srcOrd="2" destOrd="0" parTransId="{C2428119-F8F9-4A63-9DDE-DD125BBD5075}" sibTransId="{0E283C1D-78BC-45F0-96F2-9EB69D059EF8}"/>
    <dgm:cxn modelId="{659700A4-E55E-457C-9C08-69A1D184083C}" srcId="{B7EA90BC-F668-491B-B55B-2FE04E9E1B90}" destId="{4039C29E-3402-4178-AFF1-D40499B00662}" srcOrd="0" destOrd="0" parTransId="{27DCCC4A-8680-4203-8BFD-7EF570641997}" sibTransId="{D811DD1C-92F9-418B-BE54-BDA3B3FB0952}"/>
    <dgm:cxn modelId="{0953CA02-B203-4492-ABF3-BDBD9E93B637}" type="presOf" srcId="{C2428119-F8F9-4A63-9DDE-DD125BBD5075}" destId="{3475AFEC-1E09-4209-A28E-00ABC4EBE510}" srcOrd="0" destOrd="0" presId="urn:microsoft.com/office/officeart/2005/8/layout/hierarchy1"/>
    <dgm:cxn modelId="{A58C8B90-FFB2-4837-BEBC-BD0BDAB74E68}" type="presOf" srcId="{F70F7D79-B8CF-4066-AA4C-2639F6DA8E92}" destId="{8E1E09AE-F7FA-41C0-9874-1B8B0011CF6F}" srcOrd="0" destOrd="0" presId="urn:microsoft.com/office/officeart/2005/8/layout/hierarchy1"/>
    <dgm:cxn modelId="{B00DBAEC-8C98-4A24-BABA-C22FFDABAD9F}" type="presOf" srcId="{95999EA4-2D87-48F3-B57F-238AC371E06B}" destId="{58E3670E-7226-47DB-B2DA-50E4397A0B44}" srcOrd="0" destOrd="0" presId="urn:microsoft.com/office/officeart/2005/8/layout/hierarchy1"/>
    <dgm:cxn modelId="{5F3DD382-BEC7-411A-BCBA-960E6221269A}" srcId="{4039C29E-3402-4178-AFF1-D40499B00662}" destId="{F70F7D79-B8CF-4066-AA4C-2639F6DA8E92}" srcOrd="0" destOrd="0" parTransId="{D0AA1ACD-CC3D-4004-93FA-335B7586423B}" sibTransId="{D25E0EEA-E607-4C43-8B6E-CF8078E8163F}"/>
    <dgm:cxn modelId="{5CDDB904-5B3D-4746-93ED-41BD0AD0EA1D}" type="presOf" srcId="{6BE58AC8-547E-4DFB-9569-21CF234244AF}" destId="{97E7FB50-B448-4D87-86CB-2FBEE2199538}" srcOrd="0" destOrd="0" presId="urn:microsoft.com/office/officeart/2005/8/layout/hierarchy1"/>
    <dgm:cxn modelId="{33EC1A5F-5868-41CB-8F66-5FE2608F8D8D}" type="presOf" srcId="{B7EA90BC-F668-491B-B55B-2FE04E9E1B90}" destId="{78640A5D-3DB6-417D-8DA6-B19187631372}" srcOrd="0" destOrd="0" presId="urn:microsoft.com/office/officeart/2005/8/layout/hierarchy1"/>
    <dgm:cxn modelId="{A24BDE6F-0787-4E48-B392-CF463889FF13}" type="presOf" srcId="{D0AA1ACD-CC3D-4004-93FA-335B7586423B}" destId="{403859F6-228E-42F5-9150-8C996E8BC260}" srcOrd="0" destOrd="0" presId="urn:microsoft.com/office/officeart/2005/8/layout/hierarchy1"/>
    <dgm:cxn modelId="{6C58AC2D-C0D8-4579-A1DB-1CF8D2AB4854}" type="presOf" srcId="{8A380B2F-B53D-479B-AED9-6C5FD3D79F67}" destId="{6AF550F3-3D09-4A2F-B508-D55ECFCA84AA}" srcOrd="0" destOrd="0" presId="urn:microsoft.com/office/officeart/2005/8/layout/hierarchy1"/>
    <dgm:cxn modelId="{CBBDDB2C-3C26-4B20-8688-86DE2DC5607F}" srcId="{4039C29E-3402-4178-AFF1-D40499B00662}" destId="{95999EA4-2D87-48F3-B57F-238AC371E06B}" srcOrd="1" destOrd="0" parTransId="{351575EB-83D6-4B0F-BC87-51D9EB3E5FE2}" sibTransId="{8DC6257E-3583-49FE-8AF7-89573DAC93ED}"/>
    <dgm:cxn modelId="{4FFF0347-7D44-4366-97FA-CC7AF557B6A9}" srcId="{4039C29E-3402-4178-AFF1-D40499B00662}" destId="{EDD0B126-E9F6-4865-9E02-F76EBD83FB7A}" srcOrd="3" destOrd="0" parTransId="{F20F652F-918B-4242-92A3-419D27CDCE46}" sibTransId="{360BD784-EC95-40D7-B79F-E0B0BC146FA4}"/>
    <dgm:cxn modelId="{487EEB14-23D3-45B2-990D-305B52EBC0C8}" type="presOf" srcId="{4039C29E-3402-4178-AFF1-D40499B00662}" destId="{3B48F99F-C73F-4267-863A-102689DC9828}" srcOrd="0" destOrd="0" presId="urn:microsoft.com/office/officeart/2005/8/layout/hierarchy1"/>
    <dgm:cxn modelId="{82FA668B-78A5-4F40-99CF-20A6C7C3D29D}" srcId="{4039C29E-3402-4178-AFF1-D40499B00662}" destId="{6BE58AC8-547E-4DFB-9569-21CF234244AF}" srcOrd="4" destOrd="0" parTransId="{ABF892CD-C579-4863-A9D9-6D0632254940}" sibTransId="{745D3EF1-9C8E-4950-85F1-0B5DA781E6B3}"/>
    <dgm:cxn modelId="{47A70082-2437-4161-90E0-818381300327}" type="presParOf" srcId="{78640A5D-3DB6-417D-8DA6-B19187631372}" destId="{7BBE6FAF-F26B-4CA3-A234-6F8C5C70B9C2}" srcOrd="0" destOrd="0" presId="urn:microsoft.com/office/officeart/2005/8/layout/hierarchy1"/>
    <dgm:cxn modelId="{0C41E75F-83F7-4A68-B151-E59C54CED1B8}" type="presParOf" srcId="{7BBE6FAF-F26B-4CA3-A234-6F8C5C70B9C2}" destId="{ED5D05F5-195A-476C-B2C5-7AB7263382F6}" srcOrd="0" destOrd="0" presId="urn:microsoft.com/office/officeart/2005/8/layout/hierarchy1"/>
    <dgm:cxn modelId="{19BE839D-023C-4088-A4B6-56370F31525D}" type="presParOf" srcId="{ED5D05F5-195A-476C-B2C5-7AB7263382F6}" destId="{A7688D66-AD25-4120-8CB0-0940DE0F80B2}" srcOrd="0" destOrd="0" presId="urn:microsoft.com/office/officeart/2005/8/layout/hierarchy1"/>
    <dgm:cxn modelId="{97E4FE2E-62EA-4E20-B7BF-D6277C3B1B19}" type="presParOf" srcId="{ED5D05F5-195A-476C-B2C5-7AB7263382F6}" destId="{3B48F99F-C73F-4267-863A-102689DC9828}" srcOrd="1" destOrd="0" presId="urn:microsoft.com/office/officeart/2005/8/layout/hierarchy1"/>
    <dgm:cxn modelId="{C429288E-CB3E-4003-A355-A623BB87ACB5}" type="presParOf" srcId="{7BBE6FAF-F26B-4CA3-A234-6F8C5C70B9C2}" destId="{3430934E-FC54-4148-89EF-CC7FEF00A31A}" srcOrd="1" destOrd="0" presId="urn:microsoft.com/office/officeart/2005/8/layout/hierarchy1"/>
    <dgm:cxn modelId="{8A5127AF-7DE1-48E8-93F9-4BD2C7401339}" type="presParOf" srcId="{3430934E-FC54-4148-89EF-CC7FEF00A31A}" destId="{403859F6-228E-42F5-9150-8C996E8BC260}" srcOrd="0" destOrd="0" presId="urn:microsoft.com/office/officeart/2005/8/layout/hierarchy1"/>
    <dgm:cxn modelId="{489B3EA0-A7A1-4BF8-A215-9290112A297A}" type="presParOf" srcId="{3430934E-FC54-4148-89EF-CC7FEF00A31A}" destId="{7524906D-4C18-428E-9CE0-C6C7FEB0F58D}" srcOrd="1" destOrd="0" presId="urn:microsoft.com/office/officeart/2005/8/layout/hierarchy1"/>
    <dgm:cxn modelId="{4ECAFE81-7BC6-4EE0-B355-3230D37501C2}" type="presParOf" srcId="{7524906D-4C18-428E-9CE0-C6C7FEB0F58D}" destId="{50CB6661-FE77-49B4-8E17-589FD25347EF}" srcOrd="0" destOrd="0" presId="urn:microsoft.com/office/officeart/2005/8/layout/hierarchy1"/>
    <dgm:cxn modelId="{E6218256-DF7B-4504-BDAC-43D8CDE53980}" type="presParOf" srcId="{50CB6661-FE77-49B4-8E17-589FD25347EF}" destId="{7D3167B2-0084-4EFC-9942-0C46F6ADAEA9}" srcOrd="0" destOrd="0" presId="urn:microsoft.com/office/officeart/2005/8/layout/hierarchy1"/>
    <dgm:cxn modelId="{769E4AC0-2301-47AE-B3E6-DA44795A8DFA}" type="presParOf" srcId="{50CB6661-FE77-49B4-8E17-589FD25347EF}" destId="{8E1E09AE-F7FA-41C0-9874-1B8B0011CF6F}" srcOrd="1" destOrd="0" presId="urn:microsoft.com/office/officeart/2005/8/layout/hierarchy1"/>
    <dgm:cxn modelId="{20D4CED4-071A-42E3-B47F-5D34032961D5}" type="presParOf" srcId="{7524906D-4C18-428E-9CE0-C6C7FEB0F58D}" destId="{86FE8B46-53A3-41DB-AF8A-E6D4E69BAA70}" srcOrd="1" destOrd="0" presId="urn:microsoft.com/office/officeart/2005/8/layout/hierarchy1"/>
    <dgm:cxn modelId="{439D02AA-59A1-46EE-AC82-E57C4F5F81DA}" type="presParOf" srcId="{3430934E-FC54-4148-89EF-CC7FEF00A31A}" destId="{05C7AB04-CF72-4DBC-8532-D683DAB190AF}" srcOrd="2" destOrd="0" presId="urn:microsoft.com/office/officeart/2005/8/layout/hierarchy1"/>
    <dgm:cxn modelId="{30B7515E-7295-4814-BD1C-946A58188181}" type="presParOf" srcId="{3430934E-FC54-4148-89EF-CC7FEF00A31A}" destId="{37067DB8-C332-479A-AF62-375DFC6BDD08}" srcOrd="3" destOrd="0" presId="urn:microsoft.com/office/officeart/2005/8/layout/hierarchy1"/>
    <dgm:cxn modelId="{21B5E502-D361-4694-BBE5-42833A72BF4A}" type="presParOf" srcId="{37067DB8-C332-479A-AF62-375DFC6BDD08}" destId="{9806D83E-AA99-416D-BB69-5AB3DB4D74D9}" srcOrd="0" destOrd="0" presId="urn:microsoft.com/office/officeart/2005/8/layout/hierarchy1"/>
    <dgm:cxn modelId="{073711C7-37A1-4C8F-87F9-44EE3EA8833F}" type="presParOf" srcId="{9806D83E-AA99-416D-BB69-5AB3DB4D74D9}" destId="{385F61FE-5713-4C43-8440-008BD881DFDB}" srcOrd="0" destOrd="0" presId="urn:microsoft.com/office/officeart/2005/8/layout/hierarchy1"/>
    <dgm:cxn modelId="{EDB122A5-C552-41B0-8354-DE8B770347F6}" type="presParOf" srcId="{9806D83E-AA99-416D-BB69-5AB3DB4D74D9}" destId="{58E3670E-7226-47DB-B2DA-50E4397A0B44}" srcOrd="1" destOrd="0" presId="urn:microsoft.com/office/officeart/2005/8/layout/hierarchy1"/>
    <dgm:cxn modelId="{59BACDFD-3708-4FCC-ACE9-AE4CCCC58526}" type="presParOf" srcId="{37067DB8-C332-479A-AF62-375DFC6BDD08}" destId="{DAC04DF3-121B-4DA5-AFE5-0EDBDF6C0443}" srcOrd="1" destOrd="0" presId="urn:microsoft.com/office/officeart/2005/8/layout/hierarchy1"/>
    <dgm:cxn modelId="{A4BFEB08-C531-428C-A34E-FAA0FCF8E3D3}" type="presParOf" srcId="{3430934E-FC54-4148-89EF-CC7FEF00A31A}" destId="{3475AFEC-1E09-4209-A28E-00ABC4EBE510}" srcOrd="4" destOrd="0" presId="urn:microsoft.com/office/officeart/2005/8/layout/hierarchy1"/>
    <dgm:cxn modelId="{D963C4E8-49E9-411F-8C26-6E2B6F32173B}" type="presParOf" srcId="{3430934E-FC54-4148-89EF-CC7FEF00A31A}" destId="{DAA22939-38CA-4D69-97EB-16094EE54E65}" srcOrd="5" destOrd="0" presId="urn:microsoft.com/office/officeart/2005/8/layout/hierarchy1"/>
    <dgm:cxn modelId="{424187F0-55D9-4D37-A454-03632C0905B7}" type="presParOf" srcId="{DAA22939-38CA-4D69-97EB-16094EE54E65}" destId="{2C4FCD69-CCCA-4E5B-80C4-C9206570DB6A}" srcOrd="0" destOrd="0" presId="urn:microsoft.com/office/officeart/2005/8/layout/hierarchy1"/>
    <dgm:cxn modelId="{02BCAAF1-6CA0-43A3-A4A2-7FEA19F888CA}" type="presParOf" srcId="{2C4FCD69-CCCA-4E5B-80C4-C9206570DB6A}" destId="{D51ACA43-6B11-451D-9672-FC494A5CD09D}" srcOrd="0" destOrd="0" presId="urn:microsoft.com/office/officeart/2005/8/layout/hierarchy1"/>
    <dgm:cxn modelId="{80F68640-164D-493D-A983-6E345AB1F47D}" type="presParOf" srcId="{2C4FCD69-CCCA-4E5B-80C4-C9206570DB6A}" destId="{6AF550F3-3D09-4A2F-B508-D55ECFCA84AA}" srcOrd="1" destOrd="0" presId="urn:microsoft.com/office/officeart/2005/8/layout/hierarchy1"/>
    <dgm:cxn modelId="{786F8F35-C4F1-469F-9F9A-DD78DB844AFF}" type="presParOf" srcId="{DAA22939-38CA-4D69-97EB-16094EE54E65}" destId="{74B8A8C1-4FD9-474F-AA47-2E10F201FF43}" srcOrd="1" destOrd="0" presId="urn:microsoft.com/office/officeart/2005/8/layout/hierarchy1"/>
    <dgm:cxn modelId="{B1A2DAD4-5D45-4564-A0E5-81FD5B3B0F9E}" type="presParOf" srcId="{3430934E-FC54-4148-89EF-CC7FEF00A31A}" destId="{0AAA7782-D67B-4E04-BBB9-2000B1B37AA7}" srcOrd="6" destOrd="0" presId="urn:microsoft.com/office/officeart/2005/8/layout/hierarchy1"/>
    <dgm:cxn modelId="{DBDFC04C-F331-46F0-9522-7AA35CD336D6}" type="presParOf" srcId="{3430934E-FC54-4148-89EF-CC7FEF00A31A}" destId="{73DAAF1F-6638-4B0D-A60F-F185BBEE5333}" srcOrd="7" destOrd="0" presId="urn:microsoft.com/office/officeart/2005/8/layout/hierarchy1"/>
    <dgm:cxn modelId="{ACBD8F6D-3FAF-4E6D-B2AF-1A9E7807EA79}" type="presParOf" srcId="{73DAAF1F-6638-4B0D-A60F-F185BBEE5333}" destId="{A0022F07-8429-4FAF-8E7A-109520CFA7A6}" srcOrd="0" destOrd="0" presId="urn:microsoft.com/office/officeart/2005/8/layout/hierarchy1"/>
    <dgm:cxn modelId="{7D490354-66A9-4EE9-8339-F969758FAB03}" type="presParOf" srcId="{A0022F07-8429-4FAF-8E7A-109520CFA7A6}" destId="{3FEC5C37-47E0-4125-8348-76322C306164}" srcOrd="0" destOrd="0" presId="urn:microsoft.com/office/officeart/2005/8/layout/hierarchy1"/>
    <dgm:cxn modelId="{2C59A15E-3E1E-462D-9AAC-256DF37ECCD8}" type="presParOf" srcId="{A0022F07-8429-4FAF-8E7A-109520CFA7A6}" destId="{2B432F98-7E20-4DE4-B8E5-41135ADAC992}" srcOrd="1" destOrd="0" presId="urn:microsoft.com/office/officeart/2005/8/layout/hierarchy1"/>
    <dgm:cxn modelId="{15CA51CC-5F2B-4550-87D9-14A385906201}" type="presParOf" srcId="{73DAAF1F-6638-4B0D-A60F-F185BBEE5333}" destId="{708704FC-A122-47CC-86D1-F80D6E1E125B}" srcOrd="1" destOrd="0" presId="urn:microsoft.com/office/officeart/2005/8/layout/hierarchy1"/>
    <dgm:cxn modelId="{FE37BAB1-B939-4D4D-AD7D-7BAA65A7387A}" type="presParOf" srcId="{3430934E-FC54-4148-89EF-CC7FEF00A31A}" destId="{CAC1F39A-9636-4F1B-B2A5-190714CCF9FB}" srcOrd="8" destOrd="0" presId="urn:microsoft.com/office/officeart/2005/8/layout/hierarchy1"/>
    <dgm:cxn modelId="{9E779F94-5B1A-47DA-9053-FEC26EEE79A5}" type="presParOf" srcId="{3430934E-FC54-4148-89EF-CC7FEF00A31A}" destId="{80E07EB2-57EE-4CF5-80DE-3D3AB80F9889}" srcOrd="9" destOrd="0" presId="urn:microsoft.com/office/officeart/2005/8/layout/hierarchy1"/>
    <dgm:cxn modelId="{E9C83C32-2BBE-48CB-947C-7F76DEE1ABC3}" type="presParOf" srcId="{80E07EB2-57EE-4CF5-80DE-3D3AB80F9889}" destId="{691291EA-A816-445E-96F1-518CFE9D89E6}" srcOrd="0" destOrd="0" presId="urn:microsoft.com/office/officeart/2005/8/layout/hierarchy1"/>
    <dgm:cxn modelId="{A091F00F-B8A5-4540-9AAD-EDFB0447C675}" type="presParOf" srcId="{691291EA-A816-445E-96F1-518CFE9D89E6}" destId="{6014386D-EB91-494D-B25F-73ABF2D0A762}" srcOrd="0" destOrd="0" presId="urn:microsoft.com/office/officeart/2005/8/layout/hierarchy1"/>
    <dgm:cxn modelId="{19E9BA9F-05B3-4B0A-848C-9F54C1D9863F}" type="presParOf" srcId="{691291EA-A816-445E-96F1-518CFE9D89E6}" destId="{97E7FB50-B448-4D87-86CB-2FBEE2199538}" srcOrd="1" destOrd="0" presId="urn:microsoft.com/office/officeart/2005/8/layout/hierarchy1"/>
    <dgm:cxn modelId="{1532DDF3-576A-4D42-B828-7BF60E90EDB7}" type="presParOf" srcId="{80E07EB2-57EE-4CF5-80DE-3D3AB80F9889}" destId="{582347F1-87FB-49CD-8162-C9F3FB0DD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C1F39A-9636-4F1B-B2A5-190714CCF9FB}">
      <dsp:nvSpPr>
        <dsp:cNvPr id="0" name=""/>
        <dsp:cNvSpPr/>
      </dsp:nvSpPr>
      <dsp:spPr>
        <a:xfrm>
          <a:off x="4487391" y="1808702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3722786" y="301841"/>
              </a:lnTo>
              <a:lnTo>
                <a:pt x="3722786" y="44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A7782-D67B-4E04-BBB9-2000B1B37AA7}">
      <dsp:nvSpPr>
        <dsp:cNvPr id="0" name=""/>
        <dsp:cNvSpPr/>
      </dsp:nvSpPr>
      <dsp:spPr>
        <a:xfrm>
          <a:off x="4487391" y="1808702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5AFEC-1E09-4209-A28E-00ABC4EBE510}">
      <dsp:nvSpPr>
        <dsp:cNvPr id="0" name=""/>
        <dsp:cNvSpPr/>
      </dsp:nvSpPr>
      <dsp:spPr>
        <a:xfrm>
          <a:off x="4441671" y="1808702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7AB04-CF72-4DBC-8532-D683DAB190AF}">
      <dsp:nvSpPr>
        <dsp:cNvPr id="0" name=""/>
        <dsp:cNvSpPr/>
      </dsp:nvSpPr>
      <dsp:spPr>
        <a:xfrm>
          <a:off x="2625997" y="1808702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859F6-228E-42F5-9150-8C996E8BC260}">
      <dsp:nvSpPr>
        <dsp:cNvPr id="0" name=""/>
        <dsp:cNvSpPr/>
      </dsp:nvSpPr>
      <dsp:spPr>
        <a:xfrm>
          <a:off x="764604" y="1808702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3722786" y="0"/>
              </a:moveTo>
              <a:lnTo>
                <a:pt x="372278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8D66-AD25-4120-8CB0-0940DE0F80B2}">
      <dsp:nvSpPr>
        <dsp:cNvPr id="0" name=""/>
        <dsp:cNvSpPr/>
      </dsp:nvSpPr>
      <dsp:spPr>
        <a:xfrm>
          <a:off x="3697706" y="841623"/>
          <a:ext cx="157936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B48F99F-C73F-4267-863A-102689DC9828}">
      <dsp:nvSpPr>
        <dsp:cNvPr id="0" name=""/>
        <dsp:cNvSpPr/>
      </dsp:nvSpPr>
      <dsp:spPr>
        <a:xfrm>
          <a:off x="3866924" y="1002380"/>
          <a:ext cx="157936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accent4">
                  <a:lumMod val="75000"/>
                </a:schemeClr>
              </a:solidFill>
            </a:rPr>
            <a:t>Досуг</a:t>
          </a:r>
        </a:p>
      </dsp:txBody>
      <dsp:txXfrm>
        <a:off x="3866924" y="1002380"/>
        <a:ext cx="1579368" cy="967078"/>
      </dsp:txXfrm>
    </dsp:sp>
    <dsp:sp modelId="{7D3167B2-0084-4EFC-9942-0C46F6ADAEA9}">
      <dsp:nvSpPr>
        <dsp:cNvPr id="0" name=""/>
        <dsp:cNvSpPr/>
      </dsp:nvSpPr>
      <dsp:spPr>
        <a:xfrm>
          <a:off x="3125" y="2251629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E1E09AE-F7FA-41C0-9874-1B8B0011CF6F}">
      <dsp:nvSpPr>
        <dsp:cNvPr id="0" name=""/>
        <dsp:cNvSpPr/>
      </dsp:nvSpPr>
      <dsp:spPr>
        <a:xfrm>
          <a:off x="172342" y="2412385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accent4">
                  <a:lumMod val="75000"/>
                </a:schemeClr>
              </a:solidFill>
            </a:rPr>
            <a:t>Общение</a:t>
          </a:r>
        </a:p>
      </dsp:txBody>
      <dsp:txXfrm>
        <a:off x="172342" y="2412385"/>
        <a:ext cx="1522958" cy="967078"/>
      </dsp:txXfrm>
    </dsp:sp>
    <dsp:sp modelId="{385F61FE-5713-4C43-8440-008BD881DFDB}">
      <dsp:nvSpPr>
        <dsp:cNvPr id="0" name=""/>
        <dsp:cNvSpPr/>
      </dsp:nvSpPr>
      <dsp:spPr>
        <a:xfrm>
          <a:off x="1864518" y="2251629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58E3670E-7226-47DB-B2DA-50E4397A0B44}">
      <dsp:nvSpPr>
        <dsp:cNvPr id="0" name=""/>
        <dsp:cNvSpPr/>
      </dsp:nvSpPr>
      <dsp:spPr>
        <a:xfrm>
          <a:off x="2033736" y="2412385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accent4">
                  <a:lumMod val="75000"/>
                </a:schemeClr>
              </a:solidFill>
            </a:rPr>
            <a:t>Развитие</a:t>
          </a:r>
        </a:p>
      </dsp:txBody>
      <dsp:txXfrm>
        <a:off x="2033736" y="2412385"/>
        <a:ext cx="1522958" cy="967078"/>
      </dsp:txXfrm>
    </dsp:sp>
    <dsp:sp modelId="{D51ACA43-6B11-451D-9672-FC494A5CD09D}">
      <dsp:nvSpPr>
        <dsp:cNvPr id="0" name=""/>
        <dsp:cNvSpPr/>
      </dsp:nvSpPr>
      <dsp:spPr>
        <a:xfrm>
          <a:off x="3725912" y="2251629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6AF550F3-3D09-4A2F-B508-D55ECFCA84AA}">
      <dsp:nvSpPr>
        <dsp:cNvPr id="0" name=""/>
        <dsp:cNvSpPr/>
      </dsp:nvSpPr>
      <dsp:spPr>
        <a:xfrm>
          <a:off x="3895129" y="2412385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accent4">
                  <a:lumMod val="75000"/>
                </a:schemeClr>
              </a:solidFill>
            </a:rPr>
            <a:t>Просвещение</a:t>
          </a:r>
        </a:p>
      </dsp:txBody>
      <dsp:txXfrm>
        <a:off x="3895129" y="2412385"/>
        <a:ext cx="1522958" cy="967078"/>
      </dsp:txXfrm>
    </dsp:sp>
    <dsp:sp modelId="{3FEC5C37-47E0-4125-8348-76322C306164}">
      <dsp:nvSpPr>
        <dsp:cNvPr id="0" name=""/>
        <dsp:cNvSpPr/>
      </dsp:nvSpPr>
      <dsp:spPr>
        <a:xfrm>
          <a:off x="5587305" y="2251629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B432F98-7E20-4DE4-B8E5-41135ADAC992}">
      <dsp:nvSpPr>
        <dsp:cNvPr id="0" name=""/>
        <dsp:cNvSpPr/>
      </dsp:nvSpPr>
      <dsp:spPr>
        <a:xfrm>
          <a:off x="5756523" y="2412385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accent4">
                  <a:lumMod val="75000"/>
                </a:schemeClr>
              </a:solidFill>
            </a:rPr>
            <a:t>Обмен опытом</a:t>
          </a:r>
        </a:p>
      </dsp:txBody>
      <dsp:txXfrm>
        <a:off x="5756523" y="2412385"/>
        <a:ext cx="1522958" cy="967078"/>
      </dsp:txXfrm>
    </dsp:sp>
    <dsp:sp modelId="{6014386D-EB91-494D-B25F-73ABF2D0A762}">
      <dsp:nvSpPr>
        <dsp:cNvPr id="0" name=""/>
        <dsp:cNvSpPr/>
      </dsp:nvSpPr>
      <dsp:spPr>
        <a:xfrm>
          <a:off x="7448698" y="2251629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7E7FB50-B448-4D87-86CB-2FBEE2199538}">
      <dsp:nvSpPr>
        <dsp:cNvPr id="0" name=""/>
        <dsp:cNvSpPr/>
      </dsp:nvSpPr>
      <dsp:spPr>
        <a:xfrm>
          <a:off x="7617916" y="2412385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accent2">
              <a:lumMod val="25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4">
                  <a:lumMod val="75000"/>
                </a:schemeClr>
              </a:solidFill>
            </a:rPr>
            <a:t>Положительные эмоции</a:t>
          </a:r>
          <a:endParaRPr lang="ru-RU" sz="11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617916" y="2412385"/>
        <a:ext cx="1522958" cy="96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E941DF-E718-465C-9429-0A9CFFCF71A5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7DFAD7-1D04-4E01-A188-997C37CA2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3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4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5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6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69" y="234"/>
              <a:ext cx="1867" cy="3634"/>
              <a:chOff x="2999" y="767"/>
              <a:chExt cx="1867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1" y="1795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0" y="2200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7" y="2340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0" y="101"/>
              <a:ext cx="356" cy="608"/>
              <a:chOff x="174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4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801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4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96"/>
              <a:ext cx="500" cy="500"/>
              <a:chOff x="1727" y="87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81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8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1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46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40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238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238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92FA-77DD-45CE-8B5A-6AAFA5520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B9323-9338-4EC4-AFD5-56374269A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E51E-AF3E-4D00-8A8C-D20474FF5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B98A-42B0-41D6-8DDC-1D7BE59F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C0196-8CC2-4D48-92F7-C1F04916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5910-02AA-4887-ABDB-E4B6CAA8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1A5A-B51B-4CAD-A92C-7DCAFEB8D37B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A437-A618-43F7-9756-663527B28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891A-04BA-4951-A0E2-493D9B2ECEED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6E89-9260-4106-8F8B-7201138E7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D8D6-7115-4ACF-8931-11D9512EBF41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E085-F345-457A-BD23-D64B68D9F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A268-813C-4A76-88B8-7F93BEB62280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977E-045F-4280-86F0-170547718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1B14-5117-4A75-86B8-05387E61097F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800E-D8FA-4407-89B3-18CBE1590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A047-3896-48A2-BB87-EEF7B4FB4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C39E-689F-46C6-BD9F-F7C22CB0BAC4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50FF-AA34-4596-B915-B385E12DC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A294-CFF5-423F-BEB7-EF7C9A756336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B0AC-0766-4F26-9B23-C3B45595B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94B4-5A89-456C-8204-098708F1C100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ECB3-2A5C-4157-B92B-D5A8FD939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DB46-8DEB-4959-9C46-7D604D2E8E75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AEFD-3E02-4475-9EC4-4F0F18E31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8500-9068-43A0-B7EF-4DD606965042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1DFF-3D84-4D9E-9D76-CCFD9D8D8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E324-6213-4CA2-86BC-99FC03FB832E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FB46-4305-4A52-B5C5-50DD9E616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BDAB0-1971-4DFC-BD02-031B2930F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27DD-13EF-479A-97B6-41962BD40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F164A-F618-4232-8FB3-8FEC44D37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6749-DB67-4FEE-A3A8-8ACEE90B1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07E4-BF40-4271-8B6B-ABA66872F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50EA-A439-4EDF-8CB3-78114B8BC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4BB3-30F0-4D87-A348-BC69BFEA3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4131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131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1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1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132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132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2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2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2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2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132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32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133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78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1332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33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3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133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3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3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134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4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34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134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4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4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4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4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4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4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135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5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6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6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2514356-F158-454C-AD06-ECAA92AC3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</p:sldLayoutIdLst>
  <p:transition spd="med">
    <p:wheel spokes="8"/>
    <p:sndAc>
      <p:stSnd>
        <p:snd r:embed="rId16" name="arrow.wav"/>
      </p:stSnd>
    </p:sndAc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CA475-F800-4703-9FBA-8D11B7CFE393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67D86-31BB-4F73-ABCA-F45F7A220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 spd="med">
    <p:wheel spokes="8"/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ock-vector-abstract-background-grunge-version-142838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90814"/>
          </a:xfrm>
          <a:prstGeom prst="rect">
            <a:avLst/>
          </a:prstGeom>
        </p:spPr>
      </p:pic>
      <p:sp>
        <p:nvSpPr>
          <p:cNvPr id="4098" name="Текст 5"/>
          <p:cNvSpPr>
            <a:spLocks noGrp="1"/>
          </p:cNvSpPr>
          <p:nvPr>
            <p:ph type="body" sz="half" idx="2"/>
          </p:nvPr>
        </p:nvSpPr>
        <p:spPr>
          <a:xfrm>
            <a:off x="468313" y="692150"/>
            <a:ext cx="3382962" cy="5434013"/>
          </a:xfrm>
        </p:spPr>
        <p:txBody>
          <a:bodyPr/>
          <a:lstStyle/>
          <a:p>
            <a:r>
              <a:rPr lang="ru-RU" sz="2000" b="1" i="1" dirty="0" smtClean="0"/>
              <a:t>Из опыта работы воспитателей группы</a:t>
            </a:r>
          </a:p>
          <a:p>
            <a:r>
              <a:rPr lang="ru-RU" sz="2000" b="1" i="1" dirty="0" smtClean="0"/>
              <a:t>«Капелька»: Цифировой Е.А.,</a:t>
            </a:r>
          </a:p>
          <a:p>
            <a:r>
              <a:rPr lang="ru-RU" sz="2000" b="1" i="1" dirty="0" smtClean="0"/>
              <a:t>Рахимовой Е.В..</a:t>
            </a:r>
          </a:p>
          <a:p>
            <a:endParaRPr lang="ru-RU" sz="2000" b="1" i="1" dirty="0" smtClean="0"/>
          </a:p>
        </p:txBody>
      </p:sp>
      <p:sp>
        <p:nvSpPr>
          <p:cNvPr id="4099" name="Содержимое 3"/>
          <p:cNvSpPr>
            <a:spLocks noGrp="1"/>
          </p:cNvSpPr>
          <p:nvPr>
            <p:ph idx="1"/>
          </p:nvPr>
        </p:nvSpPr>
        <p:spPr>
          <a:xfrm>
            <a:off x="179512" y="3140968"/>
            <a:ext cx="8507288" cy="2985195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smtClean="0"/>
              <a:t>«Взаимодействие ДОУ с родителями</a:t>
            </a:r>
            <a:r>
              <a:rPr lang="en-US" b="1" i="1" dirty="0" smtClean="0"/>
              <a:t> </a:t>
            </a:r>
            <a:r>
              <a:rPr lang="ru-RU" b="1" i="1" dirty="0" smtClean="0"/>
              <a:t>в рамках Вечеров Досуга»</a:t>
            </a:r>
          </a:p>
          <a:p>
            <a:pPr algn="ctr"/>
            <a:endParaRPr lang="ru-RU" dirty="0" smtClean="0"/>
          </a:p>
        </p:txBody>
      </p:sp>
      <p:pic>
        <p:nvPicPr>
          <p:cNvPr id="6" name="Рисунок 5" descr="капельк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32656"/>
            <a:ext cx="4320480" cy="319276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tock-vector-abstract-background-grunge-version-142838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342"/>
            <a:ext cx="9144000" cy="6862341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57964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совершенствование процесса сотрудничества ДОУ и семьи в вопросах воспитания и развития 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зимени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988840"/>
            <a:ext cx="2926583" cy="4149080"/>
          </a:xfrm>
          <a:prstGeom prst="rect">
            <a:avLst/>
          </a:prstGeom>
        </p:spPr>
      </p:pic>
      <p:pic>
        <p:nvPicPr>
          <p:cNvPr id="10" name="Рисунок 9" descr="0_4913b_3077c2e1_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708920"/>
            <a:ext cx="7391400" cy="38862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ock-vector-abstract-background-grunge-version-142838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341"/>
            <a:ext cx="9144000" cy="6866682"/>
          </a:xfrm>
          <a:prstGeom prst="rect">
            <a:avLst/>
          </a:prstGeom>
        </p:spPr>
      </p:pic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3240359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Вечер Досуга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форма социально-культурной деятельности, нацеленная на развитие, просвещение, обогащение, оптимизацию психоэмоционального самочувствия всех его участников.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636912"/>
          <a:ext cx="914400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ock-vector-abstract-background-grunge-version-142838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341"/>
            <a:ext cx="9144000" cy="6862341"/>
          </a:xfrm>
          <a:prstGeom prst="rect">
            <a:avLst/>
          </a:prstGeom>
        </p:spPr>
      </p:pic>
      <p:pic>
        <p:nvPicPr>
          <p:cNvPr id="5" name="Рисунок 4" descr="0_7cae7_d119dd84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077072"/>
            <a:ext cx="3798482" cy="252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52534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проведения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-Викторины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-Игры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-Театрализованные представления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-Конкурсы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-Творческие встречи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-Чаепития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3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348880"/>
            <a:ext cx="2686442" cy="4042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ock-vector-abstract-background-grunge-version-142838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6682"/>
          </a:xfrm>
          <a:prstGeom prst="rect">
            <a:avLst/>
          </a:prstGeom>
        </p:spPr>
      </p:pic>
      <p:pic>
        <p:nvPicPr>
          <p:cNvPr id="4" name="Содержимое 3" descr="DSC_015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166759"/>
            <a:ext cx="3600400" cy="239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1" y="188640"/>
            <a:ext cx="4248472" cy="282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1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88640"/>
            <a:ext cx="4268005" cy="283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30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1988840"/>
            <a:ext cx="2067017" cy="311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30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3861048"/>
            <a:ext cx="4147544" cy="275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ck-vector-abstract-background-grunge-version-142838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6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Советы, которые помогут активизировать участие родителей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80526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- </a:t>
            </a:r>
            <a:r>
              <a:rPr lang="ru-RU" sz="2400" dirty="0" smtClean="0"/>
              <a:t>Проявляйте взаимное уважение друг к другу. </a:t>
            </a:r>
          </a:p>
          <a:p>
            <a:pPr>
              <a:buNone/>
            </a:pPr>
            <a:r>
              <a:rPr lang="en-US" sz="2400" dirty="0" smtClean="0"/>
              <a:t>  - </a:t>
            </a:r>
            <a:r>
              <a:rPr lang="ru-RU" sz="2400" dirty="0" smtClean="0"/>
              <a:t>Поощряйте инициативу, творчество и фантазию родителей, помогайте им.</a:t>
            </a:r>
          </a:p>
          <a:p>
            <a:pPr>
              <a:buNone/>
            </a:pPr>
            <a:r>
              <a:rPr lang="en-US" sz="2400" dirty="0" smtClean="0"/>
              <a:t>  -</a:t>
            </a:r>
            <a:r>
              <a:rPr lang="ru-RU" sz="2400" dirty="0" smtClean="0"/>
              <a:t> Привлекайте родителей, к занимательным мероприятиям детского сада и группы.</a:t>
            </a:r>
          </a:p>
          <a:p>
            <a:pPr>
              <a:buNone/>
            </a:pPr>
            <a:r>
              <a:rPr lang="en-US" sz="2400" dirty="0" smtClean="0"/>
              <a:t>  - </a:t>
            </a:r>
            <a:r>
              <a:rPr lang="ru-RU" sz="2400" dirty="0" smtClean="0"/>
              <a:t>Позвольте родителям самим выбирать, какую помощь они могут оказать детскому саду.</a:t>
            </a:r>
          </a:p>
          <a:p>
            <a:pPr>
              <a:buNone/>
            </a:pPr>
            <a:r>
              <a:rPr lang="en-US" sz="2400" dirty="0" smtClean="0"/>
              <a:t>  - </a:t>
            </a:r>
            <a:r>
              <a:rPr lang="ru-RU" sz="2400" dirty="0" smtClean="0"/>
              <a:t>Говорите  семьям о надеждах, возлагаемых воспитателями на родителей.</a:t>
            </a:r>
          </a:p>
          <a:p>
            <a:pPr>
              <a:buNone/>
            </a:pPr>
            <a:r>
              <a:rPr lang="en-US" sz="2400" dirty="0" smtClean="0"/>
              <a:t>  - </a:t>
            </a:r>
            <a:r>
              <a:rPr lang="ru-RU" sz="2400" dirty="0" smtClean="0"/>
              <a:t>Делайте ударения на сильные стороны семьи и давайте положительные оценки.</a:t>
            </a:r>
          </a:p>
          <a:p>
            <a:pPr>
              <a:buNone/>
            </a:pPr>
            <a:r>
              <a:rPr lang="en-US" sz="2400" dirty="0" smtClean="0"/>
              <a:t>  - </a:t>
            </a:r>
            <a:r>
              <a:rPr lang="ru-RU" sz="2400" dirty="0" smtClean="0"/>
              <a:t>Создавайте совместные развивающие занятия с родителями и детьми для укрепления их взаимопонимания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ck-vector-abstract-background-grunge-version-142838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682"/>
            <a:ext cx="9144000" cy="6866682"/>
          </a:xfrm>
          <a:prstGeom prst="rect">
            <a:avLst/>
          </a:prstGeom>
        </p:spPr>
      </p:pic>
      <p:pic>
        <p:nvPicPr>
          <p:cNvPr id="6" name="Содержимое 5" descr="i5Pd1NaXfd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6809" y="1600200"/>
            <a:ext cx="6710382" cy="4456113"/>
          </a:xfr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188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Шары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Советы, которые помогут активизировать участие родителей 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семьёй.</dc:title>
  <dc:creator>User</dc:creator>
  <cp:lastModifiedBy>Елена</cp:lastModifiedBy>
  <cp:revision>175</cp:revision>
  <dcterms:created xsi:type="dcterms:W3CDTF">2011-02-14T18:54:13Z</dcterms:created>
  <dcterms:modified xsi:type="dcterms:W3CDTF">2014-08-12T13:59:34Z</dcterms:modified>
</cp:coreProperties>
</file>