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54B2E-19AF-449C-A930-99ED5C971932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E4453-8D2F-4F8B-9D69-E24688441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005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54B2E-19AF-449C-A930-99ED5C971932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E4453-8D2F-4F8B-9D69-E24688441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24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54B2E-19AF-449C-A930-99ED5C971932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E4453-8D2F-4F8B-9D69-E24688441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605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54B2E-19AF-449C-A930-99ED5C971932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E4453-8D2F-4F8B-9D69-E24688441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666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54B2E-19AF-449C-A930-99ED5C971932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E4453-8D2F-4F8B-9D69-E24688441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76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54B2E-19AF-449C-A930-99ED5C971932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E4453-8D2F-4F8B-9D69-E24688441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676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54B2E-19AF-449C-A930-99ED5C971932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E4453-8D2F-4F8B-9D69-E24688441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735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54B2E-19AF-449C-A930-99ED5C971932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E4453-8D2F-4F8B-9D69-E24688441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59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54B2E-19AF-449C-A930-99ED5C971932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E4453-8D2F-4F8B-9D69-E24688441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812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54B2E-19AF-449C-A930-99ED5C971932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E4453-8D2F-4F8B-9D69-E24688441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174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54B2E-19AF-449C-A930-99ED5C971932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E4453-8D2F-4F8B-9D69-E24688441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037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54B2E-19AF-449C-A930-99ED5C971932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E4453-8D2F-4F8B-9D69-E246884415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082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24128" y="21999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МКДОУ  №19, </a:t>
            </a:r>
            <a:r>
              <a:rPr lang="ru-RU" dirty="0" err="1" smtClean="0"/>
              <a:t>п.ПЕРШИНО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13341" y="611359"/>
            <a:ext cx="5973302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ЦВЕТЫ  </a:t>
            </a:r>
          </a:p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  САЛФЕТОК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5487175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Воспитатель:  </a:t>
            </a:r>
          </a:p>
          <a:p>
            <a:r>
              <a:rPr lang="ru-RU" sz="3600" b="1" i="1" dirty="0" smtClean="0"/>
              <a:t>Алимова Елена Юрьевна</a:t>
            </a:r>
            <a:endParaRPr lang="ru-RU" sz="3600" b="1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31"/>
          <a:stretch/>
        </p:blipFill>
        <p:spPr>
          <a:xfrm rot="5400000">
            <a:off x="653496" y="2666984"/>
            <a:ext cx="2868455" cy="29523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2" r="5947"/>
          <a:stretch/>
        </p:blipFill>
        <p:spPr>
          <a:xfrm rot="5400000">
            <a:off x="5512038" y="3086583"/>
            <a:ext cx="3405108" cy="29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8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764704"/>
            <a:ext cx="76328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solidFill>
                  <a:srgbClr val="FF0000"/>
                </a:solidFill>
              </a:rPr>
              <a:t>ТВОРЧЕСКИХ  </a:t>
            </a:r>
            <a:br>
              <a:rPr lang="ru-RU" sz="8800" b="1" dirty="0" smtClean="0">
                <a:solidFill>
                  <a:srgbClr val="FF0000"/>
                </a:solidFill>
              </a:rPr>
            </a:br>
            <a:r>
              <a:rPr lang="ru-RU" sz="8800" b="1" dirty="0" smtClean="0">
                <a:solidFill>
                  <a:srgbClr val="FF0000"/>
                </a:solidFill>
              </a:rPr>
              <a:t>ВАМ</a:t>
            </a:r>
            <a:br>
              <a:rPr lang="ru-RU" sz="8800" b="1" dirty="0" smtClean="0">
                <a:solidFill>
                  <a:srgbClr val="FF0000"/>
                </a:solidFill>
              </a:rPr>
            </a:br>
            <a:r>
              <a:rPr lang="ru-RU" sz="8800" b="1" dirty="0" smtClean="0">
                <a:solidFill>
                  <a:srgbClr val="FF0000"/>
                </a:solidFill>
              </a:rPr>
              <a:t>УСПЕХОВ!!!</a:t>
            </a:r>
            <a:endParaRPr lang="ru-RU" sz="8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31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77"/>
          <a:stretch/>
        </p:blipFill>
        <p:spPr>
          <a:xfrm>
            <a:off x="2133600" y="2660072"/>
            <a:ext cx="4876800" cy="25977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620688"/>
            <a:ext cx="8352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Материалы  и  инструменты для  изготовления  цветов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26133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0688"/>
            <a:ext cx="3456384" cy="25922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3" y="692696"/>
            <a:ext cx="3360373" cy="25202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789040"/>
            <a:ext cx="3360372" cy="2520279"/>
          </a:xfrm>
          <a:prstGeom prst="rect">
            <a:avLst/>
          </a:prstGeom>
        </p:spPr>
      </p:pic>
      <p:cxnSp>
        <p:nvCxnSpPr>
          <p:cNvPr id="6" name="Скругленная соединительная линия 5"/>
          <p:cNvCxnSpPr/>
          <p:nvPr/>
        </p:nvCxnSpPr>
        <p:spPr>
          <a:xfrm rot="5400000">
            <a:off x="5598113" y="3828046"/>
            <a:ext cx="1836204" cy="624070"/>
          </a:xfrm>
          <a:prstGeom prst="curvedConnector2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2" idx="3"/>
          </p:cNvCxnSpPr>
          <p:nvPr/>
        </p:nvCxnSpPr>
        <p:spPr>
          <a:xfrm>
            <a:off x="3995936" y="1916832"/>
            <a:ext cx="1080120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326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94420"/>
            <a:ext cx="3878560" cy="2908920"/>
          </a:xfrm>
          <a:prstGeom prst="rect">
            <a:avLst/>
          </a:prstGeom>
        </p:spPr>
      </p:pic>
      <p:cxnSp>
        <p:nvCxnSpPr>
          <p:cNvPr id="4" name="Прямая со стрелкой 3"/>
          <p:cNvCxnSpPr/>
          <p:nvPr/>
        </p:nvCxnSpPr>
        <p:spPr>
          <a:xfrm flipH="1">
            <a:off x="2622848" y="1412776"/>
            <a:ext cx="364976" cy="79208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0" t="20469" r="27052" b="28451"/>
          <a:stretch/>
        </p:blipFill>
        <p:spPr>
          <a:xfrm>
            <a:off x="5436096" y="2996952"/>
            <a:ext cx="3136770" cy="3002803"/>
          </a:xfrm>
          <a:prstGeom prst="rect">
            <a:avLst/>
          </a:prstGeom>
        </p:spPr>
      </p:pic>
      <p:cxnSp>
        <p:nvCxnSpPr>
          <p:cNvPr id="8" name="Скругленная соединительная линия 7"/>
          <p:cNvCxnSpPr>
            <a:stCxn id="2" idx="3"/>
            <a:endCxn id="6" idx="0"/>
          </p:cNvCxnSpPr>
          <p:nvPr/>
        </p:nvCxnSpPr>
        <p:spPr>
          <a:xfrm>
            <a:off x="4562128" y="2348880"/>
            <a:ext cx="2442353" cy="648072"/>
          </a:xfrm>
          <a:prstGeom prst="curvedConnector2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108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81844"/>
            <a:ext cx="3600400" cy="27003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04" y="260648"/>
            <a:ext cx="3628661" cy="27214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573016"/>
            <a:ext cx="3590528" cy="26928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1" t="20802" r="29291" b="35915"/>
          <a:stretch/>
        </p:blipFill>
        <p:spPr>
          <a:xfrm>
            <a:off x="520801" y="3573016"/>
            <a:ext cx="3381666" cy="2724122"/>
          </a:xfrm>
          <a:prstGeom prst="rect">
            <a:avLst/>
          </a:prstGeom>
        </p:spPr>
      </p:pic>
      <p:cxnSp>
        <p:nvCxnSpPr>
          <p:cNvPr id="7" name="Прямая со стрелкой 6"/>
          <p:cNvCxnSpPr>
            <a:stCxn id="3" idx="3"/>
          </p:cNvCxnSpPr>
          <p:nvPr/>
        </p:nvCxnSpPr>
        <p:spPr>
          <a:xfrm>
            <a:off x="4025965" y="1621396"/>
            <a:ext cx="834067" cy="1059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2" idx="2"/>
            <a:endCxn id="4" idx="0"/>
          </p:cNvCxnSpPr>
          <p:nvPr/>
        </p:nvCxnSpPr>
        <p:spPr>
          <a:xfrm flipH="1">
            <a:off x="6655296" y="2982144"/>
            <a:ext cx="4936" cy="59087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4" idx="1"/>
            <a:endCxn id="5" idx="3"/>
          </p:cNvCxnSpPr>
          <p:nvPr/>
        </p:nvCxnSpPr>
        <p:spPr>
          <a:xfrm flipH="1">
            <a:off x="3902467" y="4919464"/>
            <a:ext cx="957565" cy="15613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10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12" y="476672"/>
            <a:ext cx="2870448" cy="21528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76672"/>
            <a:ext cx="3374504" cy="25308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12" y="3429000"/>
            <a:ext cx="4248472" cy="318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12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276872"/>
            <a:ext cx="4876800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173993"/>
            <a:ext cx="74168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Инструменты  и материалы  для декора  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40033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5" t="7259" r="21405" b="25203"/>
          <a:stretch/>
        </p:blipFill>
        <p:spPr>
          <a:xfrm>
            <a:off x="323528" y="393873"/>
            <a:ext cx="3528392" cy="31615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2" t="6996" r="17537" b="19869"/>
          <a:stretch/>
        </p:blipFill>
        <p:spPr>
          <a:xfrm>
            <a:off x="5364088" y="393873"/>
            <a:ext cx="3540094" cy="35400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1" t="10448" r="24324" b="13433"/>
          <a:stretch/>
        </p:blipFill>
        <p:spPr>
          <a:xfrm rot="5400000">
            <a:off x="2872532" y="3616300"/>
            <a:ext cx="3302761" cy="278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50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5" r="29081"/>
          <a:stretch/>
        </p:blipFill>
        <p:spPr>
          <a:xfrm rot="5400000">
            <a:off x="1755154" y="896222"/>
            <a:ext cx="4886672" cy="50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30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25</Words>
  <Application>Microsoft Office PowerPoint</Application>
  <PresentationFormat>Экран (4:3)</PresentationFormat>
  <Paragraphs>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4</cp:revision>
  <dcterms:created xsi:type="dcterms:W3CDTF">2014-04-17T09:15:02Z</dcterms:created>
  <dcterms:modified xsi:type="dcterms:W3CDTF">2014-04-17T09:46:57Z</dcterms:modified>
</cp:coreProperties>
</file>