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79" r:id="rId4"/>
    <p:sldId id="281" r:id="rId5"/>
    <p:sldId id="283" r:id="rId6"/>
    <p:sldId id="290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3" r:id="rId15"/>
    <p:sldId id="304" r:id="rId16"/>
    <p:sldId id="305" r:id="rId17"/>
    <p:sldId id="302" r:id="rId18"/>
    <p:sldId id="278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559" autoAdjust="0"/>
    <p:restoredTop sz="94660"/>
  </p:normalViewPr>
  <p:slideViewPr>
    <p:cSldViewPr>
      <p:cViewPr>
        <p:scale>
          <a:sx n="73" d="100"/>
          <a:sy n="73" d="100"/>
        </p:scale>
        <p:origin x="-125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4A8ABB-B5F9-4439-9DFB-26C2F1CAF5E9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8CAE4C-CE9B-435F-993D-8F42191F490D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ТРЕБОВАНИЯ СТАНДАРТА</a:t>
          </a:r>
          <a:endParaRPr lang="ru-RU" sz="1800" b="1" dirty="0">
            <a:solidFill>
              <a:srgbClr val="C00000"/>
            </a:solidFill>
          </a:endParaRPr>
        </a:p>
      </dgm:t>
    </dgm:pt>
    <dgm:pt modelId="{59BB30D7-A225-4542-9EDD-68F995D4BC69}" type="parTrans" cxnId="{6F6E7300-86AE-4F63-B290-73B7C0D624E4}">
      <dgm:prSet/>
      <dgm:spPr/>
      <dgm:t>
        <a:bodyPr/>
        <a:lstStyle/>
        <a:p>
          <a:endParaRPr lang="ru-RU"/>
        </a:p>
      </dgm:t>
    </dgm:pt>
    <dgm:pt modelId="{EDB6D5ED-74B9-41EA-B282-CDDDDD385FC6}" type="sibTrans" cxnId="{6F6E7300-86AE-4F63-B290-73B7C0D624E4}">
      <dgm:prSet/>
      <dgm:spPr/>
      <dgm:t>
        <a:bodyPr/>
        <a:lstStyle/>
        <a:p>
          <a:endParaRPr lang="ru-RU"/>
        </a:p>
      </dgm:t>
    </dgm:pt>
    <dgm:pt modelId="{6BB08AB4-5E0E-46DF-8039-C77F2AD1CAC6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smtClean="0"/>
            <a:t>Условия реализации Программы</a:t>
          </a:r>
          <a:endParaRPr lang="ru-RU" sz="1600" b="1" dirty="0"/>
        </a:p>
      </dgm:t>
    </dgm:pt>
    <dgm:pt modelId="{E6BDA86C-28A0-41DC-945D-E2ADF45AA459}" type="parTrans" cxnId="{AAEE19AE-88E5-43F3-85D1-E2841B5997EE}">
      <dgm:prSet/>
      <dgm:spPr/>
      <dgm:t>
        <a:bodyPr/>
        <a:lstStyle/>
        <a:p>
          <a:endParaRPr lang="ru-RU"/>
        </a:p>
      </dgm:t>
    </dgm:pt>
    <dgm:pt modelId="{D13BE66A-ED01-48C2-ADFA-1046899FDD06}" type="sibTrans" cxnId="{AAEE19AE-88E5-43F3-85D1-E2841B5997EE}">
      <dgm:prSet/>
      <dgm:spPr/>
      <dgm:t>
        <a:bodyPr/>
        <a:lstStyle/>
        <a:p>
          <a:endParaRPr lang="ru-RU"/>
        </a:p>
      </dgm:t>
    </dgm:pt>
    <dgm:pt modelId="{E3317C6C-24DC-4C06-BCBC-76FB008B48C4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/>
            <a:t>Результат освоения Программы</a:t>
          </a:r>
          <a:endParaRPr lang="ru-RU" sz="1700" b="1" dirty="0"/>
        </a:p>
      </dgm:t>
    </dgm:pt>
    <dgm:pt modelId="{30EE3234-2F99-4682-BC0B-7AF208BF2010}" type="parTrans" cxnId="{FF5B5CA6-0A66-4B22-964E-31EF0BEEE723}">
      <dgm:prSet/>
      <dgm:spPr/>
      <dgm:t>
        <a:bodyPr/>
        <a:lstStyle/>
        <a:p>
          <a:endParaRPr lang="ru-RU"/>
        </a:p>
      </dgm:t>
    </dgm:pt>
    <dgm:pt modelId="{BEE4EAFC-93C0-400B-B24A-7C6D95C17841}" type="sibTrans" cxnId="{FF5B5CA6-0A66-4B22-964E-31EF0BEEE723}">
      <dgm:prSet/>
      <dgm:spPr/>
      <dgm:t>
        <a:bodyPr/>
        <a:lstStyle/>
        <a:p>
          <a:endParaRPr lang="ru-RU"/>
        </a:p>
      </dgm:t>
    </dgm:pt>
    <dgm:pt modelId="{AAF750DC-0C66-4303-9ECC-D2B8E85B396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Структура Программы и ее объем</a:t>
          </a:r>
          <a:endParaRPr lang="ru-RU" sz="1600" b="1" dirty="0"/>
        </a:p>
      </dgm:t>
    </dgm:pt>
    <dgm:pt modelId="{B051A0E0-6D17-4907-ACA5-F092D7461F75}" type="parTrans" cxnId="{1469A6A2-2CD5-465B-9CAF-6913CAB3969B}">
      <dgm:prSet/>
      <dgm:spPr/>
      <dgm:t>
        <a:bodyPr/>
        <a:lstStyle/>
        <a:p>
          <a:endParaRPr lang="ru-RU"/>
        </a:p>
      </dgm:t>
    </dgm:pt>
    <dgm:pt modelId="{483CF005-EA69-4CAC-82DC-F7130766B76E}" type="sibTrans" cxnId="{1469A6A2-2CD5-465B-9CAF-6913CAB3969B}">
      <dgm:prSet/>
      <dgm:spPr/>
      <dgm:t>
        <a:bodyPr/>
        <a:lstStyle/>
        <a:p>
          <a:endParaRPr lang="ru-RU"/>
        </a:p>
      </dgm:t>
    </dgm:pt>
    <dgm:pt modelId="{8DC43E6C-8D45-4C54-9622-D09DFBA9E488}" type="pres">
      <dgm:prSet presAssocID="{C44A8ABB-B5F9-4439-9DFB-26C2F1CAF5E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19AFF0-C557-4E2C-B045-E9D957D58CEB}" type="pres">
      <dgm:prSet presAssocID="{958CAE4C-CE9B-435F-993D-8F42191F490D}" presName="centerShape" presStyleLbl="node0" presStyleIdx="0" presStyleCnt="1" custScaleX="114063" custScaleY="118226" custLinFactNeighborX="567" custLinFactNeighborY="1248"/>
      <dgm:spPr/>
      <dgm:t>
        <a:bodyPr/>
        <a:lstStyle/>
        <a:p>
          <a:endParaRPr lang="ru-RU"/>
        </a:p>
      </dgm:t>
    </dgm:pt>
    <dgm:pt modelId="{176C9CA2-38F0-402A-AEB3-39DDBE554475}" type="pres">
      <dgm:prSet presAssocID="{6BB08AB4-5E0E-46DF-8039-C77F2AD1CAC6}" presName="node" presStyleLbl="node1" presStyleIdx="0" presStyleCnt="3" custScaleX="125774" custScaleY="118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74E9F-B170-4997-B408-1C3BA2F410D3}" type="pres">
      <dgm:prSet presAssocID="{6BB08AB4-5E0E-46DF-8039-C77F2AD1CAC6}" presName="dummy" presStyleCnt="0"/>
      <dgm:spPr/>
    </dgm:pt>
    <dgm:pt modelId="{3658F1C2-6439-4336-B94D-97F9E88A36B6}" type="pres">
      <dgm:prSet presAssocID="{D13BE66A-ED01-48C2-ADFA-1046899FDD06}" presName="sibTrans" presStyleLbl="sibTrans2D1" presStyleIdx="0" presStyleCnt="3" custLinFactNeighborX="740" custLinFactNeighborY="-563"/>
      <dgm:spPr/>
      <dgm:t>
        <a:bodyPr/>
        <a:lstStyle/>
        <a:p>
          <a:endParaRPr lang="ru-RU"/>
        </a:p>
      </dgm:t>
    </dgm:pt>
    <dgm:pt modelId="{0987BB43-7D7F-4FFE-8E27-64A627340C0F}" type="pres">
      <dgm:prSet presAssocID="{E3317C6C-24DC-4C06-BCBC-76FB008B48C4}" presName="node" presStyleLbl="node1" presStyleIdx="1" presStyleCnt="3" custScaleX="130993" custScaleY="127080" custRadScaleRad="104311" custRadScaleInc="-3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F1F77-E862-46BF-A8B3-FC2D7534CE43}" type="pres">
      <dgm:prSet presAssocID="{E3317C6C-24DC-4C06-BCBC-76FB008B48C4}" presName="dummy" presStyleCnt="0"/>
      <dgm:spPr/>
    </dgm:pt>
    <dgm:pt modelId="{49DC2842-8B15-4C12-9459-D12D2F7F4CEE}" type="pres">
      <dgm:prSet presAssocID="{BEE4EAFC-93C0-400B-B24A-7C6D95C1784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F83C7991-25AA-457B-926C-29A1C7E6FF9D}" type="pres">
      <dgm:prSet presAssocID="{AAF750DC-0C66-4303-9ECC-D2B8E85B3963}" presName="node" presStyleLbl="node1" presStyleIdx="2" presStyleCnt="3" custScaleX="132838" custScaleY="124467" custRadScaleRad="105796" custRadScaleInc="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CAAB8-AED3-426F-81D3-DB1B8368CDA4}" type="pres">
      <dgm:prSet presAssocID="{AAF750DC-0C66-4303-9ECC-D2B8E85B3963}" presName="dummy" presStyleCnt="0"/>
      <dgm:spPr/>
    </dgm:pt>
    <dgm:pt modelId="{095E2A01-B415-4E62-918A-C0587C87AE2A}" type="pres">
      <dgm:prSet presAssocID="{483CF005-EA69-4CAC-82DC-F7130766B76E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F5B5CA6-0A66-4B22-964E-31EF0BEEE723}" srcId="{958CAE4C-CE9B-435F-993D-8F42191F490D}" destId="{E3317C6C-24DC-4C06-BCBC-76FB008B48C4}" srcOrd="1" destOrd="0" parTransId="{30EE3234-2F99-4682-BC0B-7AF208BF2010}" sibTransId="{BEE4EAFC-93C0-400B-B24A-7C6D95C17841}"/>
    <dgm:cxn modelId="{1469A6A2-2CD5-465B-9CAF-6913CAB3969B}" srcId="{958CAE4C-CE9B-435F-993D-8F42191F490D}" destId="{AAF750DC-0C66-4303-9ECC-D2B8E85B3963}" srcOrd="2" destOrd="0" parTransId="{B051A0E0-6D17-4907-ACA5-F092D7461F75}" sibTransId="{483CF005-EA69-4CAC-82DC-F7130766B76E}"/>
    <dgm:cxn modelId="{B28B7E51-C2A1-4B05-931C-6613EA0A2904}" type="presOf" srcId="{C44A8ABB-B5F9-4439-9DFB-26C2F1CAF5E9}" destId="{8DC43E6C-8D45-4C54-9622-D09DFBA9E488}" srcOrd="0" destOrd="0" presId="urn:microsoft.com/office/officeart/2005/8/layout/radial6"/>
    <dgm:cxn modelId="{6F6E7300-86AE-4F63-B290-73B7C0D624E4}" srcId="{C44A8ABB-B5F9-4439-9DFB-26C2F1CAF5E9}" destId="{958CAE4C-CE9B-435F-993D-8F42191F490D}" srcOrd="0" destOrd="0" parTransId="{59BB30D7-A225-4542-9EDD-68F995D4BC69}" sibTransId="{EDB6D5ED-74B9-41EA-B282-CDDDDD385FC6}"/>
    <dgm:cxn modelId="{0D4FDBB0-81B0-4D6C-97B7-C9FE36B0D89B}" type="presOf" srcId="{BEE4EAFC-93C0-400B-B24A-7C6D95C17841}" destId="{49DC2842-8B15-4C12-9459-D12D2F7F4CEE}" srcOrd="0" destOrd="0" presId="urn:microsoft.com/office/officeart/2005/8/layout/radial6"/>
    <dgm:cxn modelId="{5075C4D3-3593-4AAB-B7E3-149863C2F350}" type="presOf" srcId="{483CF005-EA69-4CAC-82DC-F7130766B76E}" destId="{095E2A01-B415-4E62-918A-C0587C87AE2A}" srcOrd="0" destOrd="0" presId="urn:microsoft.com/office/officeart/2005/8/layout/radial6"/>
    <dgm:cxn modelId="{62742269-3DA3-45DC-A641-96EACE64974A}" type="presOf" srcId="{AAF750DC-0C66-4303-9ECC-D2B8E85B3963}" destId="{F83C7991-25AA-457B-926C-29A1C7E6FF9D}" srcOrd="0" destOrd="0" presId="urn:microsoft.com/office/officeart/2005/8/layout/radial6"/>
    <dgm:cxn modelId="{AAEE19AE-88E5-43F3-85D1-E2841B5997EE}" srcId="{958CAE4C-CE9B-435F-993D-8F42191F490D}" destId="{6BB08AB4-5E0E-46DF-8039-C77F2AD1CAC6}" srcOrd="0" destOrd="0" parTransId="{E6BDA86C-28A0-41DC-945D-E2ADF45AA459}" sibTransId="{D13BE66A-ED01-48C2-ADFA-1046899FDD06}"/>
    <dgm:cxn modelId="{B8AEE21C-ACC7-4EA1-810B-7ABF567697B6}" type="presOf" srcId="{D13BE66A-ED01-48C2-ADFA-1046899FDD06}" destId="{3658F1C2-6439-4336-B94D-97F9E88A36B6}" srcOrd="0" destOrd="0" presId="urn:microsoft.com/office/officeart/2005/8/layout/radial6"/>
    <dgm:cxn modelId="{0CA9757A-4EEB-4F6C-9CF0-42BBABCE9477}" type="presOf" srcId="{6BB08AB4-5E0E-46DF-8039-C77F2AD1CAC6}" destId="{176C9CA2-38F0-402A-AEB3-39DDBE554475}" srcOrd="0" destOrd="0" presId="urn:microsoft.com/office/officeart/2005/8/layout/radial6"/>
    <dgm:cxn modelId="{687CFE2F-48D4-42DF-9C3D-99283FB5F8FB}" type="presOf" srcId="{E3317C6C-24DC-4C06-BCBC-76FB008B48C4}" destId="{0987BB43-7D7F-4FFE-8E27-64A627340C0F}" srcOrd="0" destOrd="0" presId="urn:microsoft.com/office/officeart/2005/8/layout/radial6"/>
    <dgm:cxn modelId="{63907365-06B3-47DE-A4DD-796DC07ACB93}" type="presOf" srcId="{958CAE4C-CE9B-435F-993D-8F42191F490D}" destId="{E419AFF0-C557-4E2C-B045-E9D957D58CEB}" srcOrd="0" destOrd="0" presId="urn:microsoft.com/office/officeart/2005/8/layout/radial6"/>
    <dgm:cxn modelId="{D9666ACE-D4D4-41F0-8CDB-223B1AE6E418}" type="presParOf" srcId="{8DC43E6C-8D45-4C54-9622-D09DFBA9E488}" destId="{E419AFF0-C557-4E2C-B045-E9D957D58CEB}" srcOrd="0" destOrd="0" presId="urn:microsoft.com/office/officeart/2005/8/layout/radial6"/>
    <dgm:cxn modelId="{385AF87E-F194-4EEA-A779-F986D6D6175C}" type="presParOf" srcId="{8DC43E6C-8D45-4C54-9622-D09DFBA9E488}" destId="{176C9CA2-38F0-402A-AEB3-39DDBE554475}" srcOrd="1" destOrd="0" presId="urn:microsoft.com/office/officeart/2005/8/layout/radial6"/>
    <dgm:cxn modelId="{C48CA811-C9F4-426C-8A16-E66F52242791}" type="presParOf" srcId="{8DC43E6C-8D45-4C54-9622-D09DFBA9E488}" destId="{66374E9F-B170-4997-B408-1C3BA2F410D3}" srcOrd="2" destOrd="0" presId="urn:microsoft.com/office/officeart/2005/8/layout/radial6"/>
    <dgm:cxn modelId="{D27EFBC8-84C2-439D-8FA8-E5A2751589B8}" type="presParOf" srcId="{8DC43E6C-8D45-4C54-9622-D09DFBA9E488}" destId="{3658F1C2-6439-4336-B94D-97F9E88A36B6}" srcOrd="3" destOrd="0" presId="urn:microsoft.com/office/officeart/2005/8/layout/radial6"/>
    <dgm:cxn modelId="{1FB9B968-BDBC-436D-974C-3275D7D268E9}" type="presParOf" srcId="{8DC43E6C-8D45-4C54-9622-D09DFBA9E488}" destId="{0987BB43-7D7F-4FFE-8E27-64A627340C0F}" srcOrd="4" destOrd="0" presId="urn:microsoft.com/office/officeart/2005/8/layout/radial6"/>
    <dgm:cxn modelId="{40EE4094-A5D1-4D34-AFC0-EB9FA20BB625}" type="presParOf" srcId="{8DC43E6C-8D45-4C54-9622-D09DFBA9E488}" destId="{DD7F1F77-E862-46BF-A8B3-FC2D7534CE43}" srcOrd="5" destOrd="0" presId="urn:microsoft.com/office/officeart/2005/8/layout/radial6"/>
    <dgm:cxn modelId="{112146CB-1815-498A-B6E2-53F0FCC58508}" type="presParOf" srcId="{8DC43E6C-8D45-4C54-9622-D09DFBA9E488}" destId="{49DC2842-8B15-4C12-9459-D12D2F7F4CEE}" srcOrd="6" destOrd="0" presId="urn:microsoft.com/office/officeart/2005/8/layout/radial6"/>
    <dgm:cxn modelId="{2B3F9BE1-BCE6-4F07-A57C-7F38369EBC25}" type="presParOf" srcId="{8DC43E6C-8D45-4C54-9622-D09DFBA9E488}" destId="{F83C7991-25AA-457B-926C-29A1C7E6FF9D}" srcOrd="7" destOrd="0" presId="urn:microsoft.com/office/officeart/2005/8/layout/radial6"/>
    <dgm:cxn modelId="{76425BB9-3757-4AF8-8038-23D953B9F97F}" type="presParOf" srcId="{8DC43E6C-8D45-4C54-9622-D09DFBA9E488}" destId="{1EACAAB8-AED3-426F-81D3-DB1B8368CDA4}" srcOrd="8" destOrd="0" presId="urn:microsoft.com/office/officeart/2005/8/layout/radial6"/>
    <dgm:cxn modelId="{B63CCE53-1CCF-469A-A89A-6FD8891F0B6D}" type="presParOf" srcId="{8DC43E6C-8D45-4C54-9622-D09DFBA9E488}" destId="{095E2A01-B415-4E62-918A-C0587C87AE2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5AE9C2-DCEE-46E7-A7A5-472D88830CE8}" type="doc">
      <dgm:prSet loTypeId="urn:microsoft.com/office/officeart/2005/8/layout/default#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BABB7AD-1F3D-4DB5-B835-CCA79613C35F}">
      <dgm:prSet phldrT="[Текст]" custT="1"/>
      <dgm:spPr/>
      <dgm:t>
        <a:bodyPr/>
        <a:lstStyle/>
        <a:p>
          <a:r>
            <a:rPr lang="ru-RU" sz="2000" b="1" dirty="0" smtClean="0"/>
            <a:t>Игровая</a:t>
          </a:r>
          <a:endParaRPr lang="ru-RU" sz="2000" b="1" dirty="0"/>
        </a:p>
      </dgm:t>
    </dgm:pt>
    <dgm:pt modelId="{DFFF15EF-97D8-47B6-A3F5-434580160A30}" type="parTrans" cxnId="{B3CF6E1B-2DA8-4EB9-8798-D8229A47C9F0}">
      <dgm:prSet/>
      <dgm:spPr/>
      <dgm:t>
        <a:bodyPr/>
        <a:lstStyle/>
        <a:p>
          <a:endParaRPr lang="ru-RU"/>
        </a:p>
      </dgm:t>
    </dgm:pt>
    <dgm:pt modelId="{7B9CEAB9-CF51-4B57-962E-BAAA39A96FA7}" type="sibTrans" cxnId="{B3CF6E1B-2DA8-4EB9-8798-D8229A47C9F0}">
      <dgm:prSet/>
      <dgm:spPr/>
      <dgm:t>
        <a:bodyPr/>
        <a:lstStyle/>
        <a:p>
          <a:endParaRPr lang="ru-RU"/>
        </a:p>
      </dgm:t>
    </dgm:pt>
    <dgm:pt modelId="{CBF80234-70A0-47E8-B77E-61735F22838B}">
      <dgm:prSet phldrT="[Текст]" custT="1"/>
      <dgm:spPr/>
      <dgm:t>
        <a:bodyPr/>
        <a:lstStyle/>
        <a:p>
          <a:r>
            <a:rPr lang="ru-RU" sz="2000" b="1" dirty="0" smtClean="0"/>
            <a:t>Коммуникативная</a:t>
          </a:r>
          <a:endParaRPr lang="ru-RU" sz="2000" b="1" dirty="0"/>
        </a:p>
      </dgm:t>
    </dgm:pt>
    <dgm:pt modelId="{34246E1E-FCEF-4C8F-AAC1-47F7C7DD4B28}" type="parTrans" cxnId="{9809338D-A4BB-4FA9-974B-C221F42529E3}">
      <dgm:prSet/>
      <dgm:spPr/>
      <dgm:t>
        <a:bodyPr/>
        <a:lstStyle/>
        <a:p>
          <a:endParaRPr lang="ru-RU"/>
        </a:p>
      </dgm:t>
    </dgm:pt>
    <dgm:pt modelId="{93C23AA9-CE96-45BD-9790-C49EAA00091F}" type="sibTrans" cxnId="{9809338D-A4BB-4FA9-974B-C221F42529E3}">
      <dgm:prSet/>
      <dgm:spPr/>
      <dgm:t>
        <a:bodyPr/>
        <a:lstStyle/>
        <a:p>
          <a:endParaRPr lang="ru-RU"/>
        </a:p>
      </dgm:t>
    </dgm:pt>
    <dgm:pt modelId="{CC0C86D6-E07C-4E70-A8B5-227F14C2ED9F}">
      <dgm:prSet phldrT="[Текст]" custT="1"/>
      <dgm:spPr/>
      <dgm:t>
        <a:bodyPr/>
        <a:lstStyle/>
        <a:p>
          <a:r>
            <a:rPr lang="ru-RU" sz="2000" b="1" dirty="0" smtClean="0"/>
            <a:t>Познавательно-исследовательская</a:t>
          </a:r>
          <a:endParaRPr lang="ru-RU" sz="2000" b="1" dirty="0"/>
        </a:p>
      </dgm:t>
    </dgm:pt>
    <dgm:pt modelId="{96943564-779D-4F92-9BBB-1DF0F90BF549}" type="parTrans" cxnId="{F29E3DBA-5C0A-487E-9EF4-42C6532714A5}">
      <dgm:prSet/>
      <dgm:spPr/>
      <dgm:t>
        <a:bodyPr/>
        <a:lstStyle/>
        <a:p>
          <a:endParaRPr lang="ru-RU"/>
        </a:p>
      </dgm:t>
    </dgm:pt>
    <dgm:pt modelId="{31221523-C686-4CBF-BC82-9374233947E4}" type="sibTrans" cxnId="{F29E3DBA-5C0A-487E-9EF4-42C6532714A5}">
      <dgm:prSet/>
      <dgm:spPr/>
      <dgm:t>
        <a:bodyPr/>
        <a:lstStyle/>
        <a:p>
          <a:endParaRPr lang="ru-RU"/>
        </a:p>
      </dgm:t>
    </dgm:pt>
    <dgm:pt modelId="{8215788B-4ED2-47F2-9DC9-88B0DD4651E6}">
      <dgm:prSet phldrT="[Текст]" custT="1"/>
      <dgm:spPr/>
      <dgm:t>
        <a:bodyPr/>
        <a:lstStyle/>
        <a:p>
          <a:r>
            <a:rPr lang="ru-RU" sz="2000" b="1" dirty="0" smtClean="0"/>
            <a:t>Восприятие художественной литературы и фольклора</a:t>
          </a:r>
          <a:endParaRPr lang="ru-RU" sz="2000" b="1" dirty="0"/>
        </a:p>
      </dgm:t>
    </dgm:pt>
    <dgm:pt modelId="{F415509B-7432-47D1-979A-0F73B9A0D3BF}" type="parTrans" cxnId="{98E7AA7E-B20F-4CC6-A393-5EA6B75385D5}">
      <dgm:prSet/>
      <dgm:spPr/>
      <dgm:t>
        <a:bodyPr/>
        <a:lstStyle/>
        <a:p>
          <a:endParaRPr lang="ru-RU"/>
        </a:p>
      </dgm:t>
    </dgm:pt>
    <dgm:pt modelId="{F1977001-7C3B-45A0-9402-3DDA2AD864A9}" type="sibTrans" cxnId="{98E7AA7E-B20F-4CC6-A393-5EA6B75385D5}">
      <dgm:prSet/>
      <dgm:spPr/>
      <dgm:t>
        <a:bodyPr/>
        <a:lstStyle/>
        <a:p>
          <a:endParaRPr lang="ru-RU"/>
        </a:p>
      </dgm:t>
    </dgm:pt>
    <dgm:pt modelId="{8C299000-C0EE-4B98-9DD3-F086FB4ABBA6}">
      <dgm:prSet phldrT="[Текст]" custT="1"/>
      <dgm:spPr/>
      <dgm:t>
        <a:bodyPr/>
        <a:lstStyle/>
        <a:p>
          <a:r>
            <a:rPr lang="ru-RU" sz="1800" b="1" dirty="0" smtClean="0"/>
            <a:t>Самообслуживание и элементарный бытовой труд</a:t>
          </a:r>
          <a:endParaRPr lang="ru-RU" sz="1800" b="1" dirty="0"/>
        </a:p>
      </dgm:t>
    </dgm:pt>
    <dgm:pt modelId="{9B32E00F-75ED-4077-A979-6CE5A63F44BB}" type="parTrans" cxnId="{74C3F4F5-5560-4DC3-8125-F1BDA8F5F03D}">
      <dgm:prSet/>
      <dgm:spPr/>
      <dgm:t>
        <a:bodyPr/>
        <a:lstStyle/>
        <a:p>
          <a:endParaRPr lang="ru-RU"/>
        </a:p>
      </dgm:t>
    </dgm:pt>
    <dgm:pt modelId="{0BBCC2C6-A615-49B2-93BF-CB06E58D2A70}" type="sibTrans" cxnId="{74C3F4F5-5560-4DC3-8125-F1BDA8F5F03D}">
      <dgm:prSet/>
      <dgm:spPr/>
      <dgm:t>
        <a:bodyPr/>
        <a:lstStyle/>
        <a:p>
          <a:endParaRPr lang="ru-RU"/>
        </a:p>
      </dgm:t>
    </dgm:pt>
    <dgm:pt modelId="{F26ECACD-81DF-402B-AC34-4101111F7300}">
      <dgm:prSet custT="1"/>
      <dgm:spPr/>
      <dgm:t>
        <a:bodyPr/>
        <a:lstStyle/>
        <a:p>
          <a:r>
            <a:rPr lang="ru-RU" sz="2000" b="1" dirty="0" smtClean="0"/>
            <a:t>Конструирование</a:t>
          </a:r>
          <a:endParaRPr lang="ru-RU" sz="2000" b="1" dirty="0"/>
        </a:p>
      </dgm:t>
    </dgm:pt>
    <dgm:pt modelId="{DE8BAE7B-FDD9-4110-A47D-8DA879C0CEFA}" type="parTrans" cxnId="{371BAA4E-1F6B-4D76-80BC-11FEC7640E11}">
      <dgm:prSet/>
      <dgm:spPr/>
      <dgm:t>
        <a:bodyPr/>
        <a:lstStyle/>
        <a:p>
          <a:endParaRPr lang="ru-RU"/>
        </a:p>
      </dgm:t>
    </dgm:pt>
    <dgm:pt modelId="{F05020B3-6C6B-418C-B8F4-6125E53047CD}" type="sibTrans" cxnId="{371BAA4E-1F6B-4D76-80BC-11FEC7640E11}">
      <dgm:prSet/>
      <dgm:spPr/>
      <dgm:t>
        <a:bodyPr/>
        <a:lstStyle/>
        <a:p>
          <a:endParaRPr lang="ru-RU"/>
        </a:p>
      </dgm:t>
    </dgm:pt>
    <dgm:pt modelId="{BBBC262A-8BAD-4C0C-AF44-8148DAB14EB3}">
      <dgm:prSet custT="1"/>
      <dgm:spPr/>
      <dgm:t>
        <a:bodyPr/>
        <a:lstStyle/>
        <a:p>
          <a:r>
            <a:rPr lang="ru-RU" sz="2000" b="1" dirty="0" smtClean="0"/>
            <a:t>Изобразительная</a:t>
          </a:r>
          <a:endParaRPr lang="ru-RU" sz="2000" b="1" dirty="0"/>
        </a:p>
      </dgm:t>
    </dgm:pt>
    <dgm:pt modelId="{70997B92-F495-4329-8419-2D54E03E1D67}" type="parTrans" cxnId="{39FA0690-4B85-4573-B89A-401489979370}">
      <dgm:prSet/>
      <dgm:spPr/>
      <dgm:t>
        <a:bodyPr/>
        <a:lstStyle/>
        <a:p>
          <a:endParaRPr lang="ru-RU"/>
        </a:p>
      </dgm:t>
    </dgm:pt>
    <dgm:pt modelId="{1C3BB162-A3B1-4484-A0F7-A21ABAB4F914}" type="sibTrans" cxnId="{39FA0690-4B85-4573-B89A-401489979370}">
      <dgm:prSet/>
      <dgm:spPr/>
      <dgm:t>
        <a:bodyPr/>
        <a:lstStyle/>
        <a:p>
          <a:endParaRPr lang="ru-RU"/>
        </a:p>
      </dgm:t>
    </dgm:pt>
    <dgm:pt modelId="{968D09F1-FE71-4066-B0D4-9FAFEDCE3BA4}">
      <dgm:prSet custT="1"/>
      <dgm:spPr/>
      <dgm:t>
        <a:bodyPr/>
        <a:lstStyle/>
        <a:p>
          <a:r>
            <a:rPr lang="ru-RU" sz="2000" b="1" dirty="0" smtClean="0"/>
            <a:t>Музыкальная</a:t>
          </a:r>
          <a:endParaRPr lang="ru-RU" sz="2000" b="1" dirty="0"/>
        </a:p>
      </dgm:t>
    </dgm:pt>
    <dgm:pt modelId="{31A2C3EE-E693-4089-BCBA-CCABD8E2DD44}" type="parTrans" cxnId="{4DDBF6B1-8155-4794-A4C3-0BEACEA4CFF3}">
      <dgm:prSet/>
      <dgm:spPr/>
      <dgm:t>
        <a:bodyPr/>
        <a:lstStyle/>
        <a:p>
          <a:endParaRPr lang="ru-RU"/>
        </a:p>
      </dgm:t>
    </dgm:pt>
    <dgm:pt modelId="{D47A4621-0D43-4B67-94B6-C0FFF03CC853}" type="sibTrans" cxnId="{4DDBF6B1-8155-4794-A4C3-0BEACEA4CFF3}">
      <dgm:prSet/>
      <dgm:spPr/>
      <dgm:t>
        <a:bodyPr/>
        <a:lstStyle/>
        <a:p>
          <a:endParaRPr lang="ru-RU"/>
        </a:p>
      </dgm:t>
    </dgm:pt>
    <dgm:pt modelId="{592FCF6D-3898-4244-A4B0-0DB7933C8F95}">
      <dgm:prSet custT="1"/>
      <dgm:spPr/>
      <dgm:t>
        <a:bodyPr/>
        <a:lstStyle/>
        <a:p>
          <a:r>
            <a:rPr lang="ru-RU" sz="2000" b="1" dirty="0" smtClean="0"/>
            <a:t>Двигательная</a:t>
          </a:r>
          <a:endParaRPr lang="ru-RU" sz="2000" b="1" dirty="0"/>
        </a:p>
      </dgm:t>
    </dgm:pt>
    <dgm:pt modelId="{6F7AF4BF-ED37-4CC6-B993-95123CB4C305}" type="parTrans" cxnId="{D55846F5-7A8F-4D9E-89B1-ED44B586A288}">
      <dgm:prSet/>
      <dgm:spPr/>
      <dgm:t>
        <a:bodyPr/>
        <a:lstStyle/>
        <a:p>
          <a:endParaRPr lang="ru-RU"/>
        </a:p>
      </dgm:t>
    </dgm:pt>
    <dgm:pt modelId="{DD9832B3-493D-47DB-84E3-556DEC625F06}" type="sibTrans" cxnId="{D55846F5-7A8F-4D9E-89B1-ED44B586A288}">
      <dgm:prSet/>
      <dgm:spPr/>
      <dgm:t>
        <a:bodyPr/>
        <a:lstStyle/>
        <a:p>
          <a:endParaRPr lang="ru-RU"/>
        </a:p>
      </dgm:t>
    </dgm:pt>
    <dgm:pt modelId="{13FE19B1-40B9-4C13-952E-E9156EE6D991}" type="pres">
      <dgm:prSet presAssocID="{805AE9C2-DCEE-46E7-A7A5-472D88830C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51EAD9-E83C-4DDA-9683-B6ED7559050B}" type="pres">
      <dgm:prSet presAssocID="{2BABB7AD-1F3D-4DB5-B835-CCA79613C35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27BC8-9C33-41B6-BA67-DF72DA258D44}" type="pres">
      <dgm:prSet presAssocID="{7B9CEAB9-CF51-4B57-962E-BAAA39A96FA7}" presName="sibTrans" presStyleCnt="0"/>
      <dgm:spPr/>
    </dgm:pt>
    <dgm:pt modelId="{5E299716-A83D-403D-BD3F-09A4A77E5E1B}" type="pres">
      <dgm:prSet presAssocID="{CBF80234-70A0-47E8-B77E-61735F22838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FFBD6-2F8D-4AAB-AC75-6AA1BD4BA8CA}" type="pres">
      <dgm:prSet presAssocID="{93C23AA9-CE96-45BD-9790-C49EAA00091F}" presName="sibTrans" presStyleCnt="0"/>
      <dgm:spPr/>
    </dgm:pt>
    <dgm:pt modelId="{76DAE87C-8411-45D6-B350-6A6327257AB0}" type="pres">
      <dgm:prSet presAssocID="{CC0C86D6-E07C-4E70-A8B5-227F14C2ED9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D5387-D14A-4563-B422-385F694AA263}" type="pres">
      <dgm:prSet presAssocID="{31221523-C686-4CBF-BC82-9374233947E4}" presName="sibTrans" presStyleCnt="0"/>
      <dgm:spPr/>
    </dgm:pt>
    <dgm:pt modelId="{A552311C-858E-486B-879C-27B833DE5E3E}" type="pres">
      <dgm:prSet presAssocID="{8215788B-4ED2-47F2-9DC9-88B0DD4651E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12A5E-54B1-4588-9308-5B2B798822A7}" type="pres">
      <dgm:prSet presAssocID="{F1977001-7C3B-45A0-9402-3DDA2AD864A9}" presName="sibTrans" presStyleCnt="0"/>
      <dgm:spPr/>
    </dgm:pt>
    <dgm:pt modelId="{60BF7D5C-1A41-41D0-98EB-6E8CB89A635E}" type="pres">
      <dgm:prSet presAssocID="{8C299000-C0EE-4B98-9DD3-F086FB4ABBA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CC9E-F2B0-4B93-8792-96D680FAE03D}" type="pres">
      <dgm:prSet presAssocID="{0BBCC2C6-A615-49B2-93BF-CB06E58D2A70}" presName="sibTrans" presStyleCnt="0"/>
      <dgm:spPr/>
    </dgm:pt>
    <dgm:pt modelId="{2F275DD3-8716-40D9-9F5C-4F1F1E536798}" type="pres">
      <dgm:prSet presAssocID="{F26ECACD-81DF-402B-AC34-4101111F7300}" presName="node" presStyleLbl="node1" presStyleIdx="5" presStyleCnt="9" custLinFactNeighborX="-1666" custLinFactNeighborY="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030D2-0A85-471C-B042-AF7C35F3C86A}" type="pres">
      <dgm:prSet presAssocID="{F05020B3-6C6B-418C-B8F4-6125E53047CD}" presName="sibTrans" presStyleCnt="0"/>
      <dgm:spPr/>
    </dgm:pt>
    <dgm:pt modelId="{54CB35DE-994F-4A25-96AC-A73A026291CE}" type="pres">
      <dgm:prSet presAssocID="{BBBC262A-8BAD-4C0C-AF44-8148DAB14EB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1F423-2916-43E0-94C6-8944F917106C}" type="pres">
      <dgm:prSet presAssocID="{1C3BB162-A3B1-4484-A0F7-A21ABAB4F914}" presName="sibTrans" presStyleCnt="0"/>
      <dgm:spPr/>
    </dgm:pt>
    <dgm:pt modelId="{289D80C1-0158-47C9-A3C6-428F8BA5CC3B}" type="pres">
      <dgm:prSet presAssocID="{968D09F1-FE71-4066-B0D4-9FAFEDCE3BA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57220-30AD-4E9A-AFDC-F0C924101080}" type="pres">
      <dgm:prSet presAssocID="{D47A4621-0D43-4B67-94B6-C0FFF03CC853}" presName="sibTrans" presStyleCnt="0"/>
      <dgm:spPr/>
    </dgm:pt>
    <dgm:pt modelId="{E1610B6D-E718-4196-83F7-D902D8CF9E49}" type="pres">
      <dgm:prSet presAssocID="{592FCF6D-3898-4244-A4B0-0DB7933C8F9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DA2770-1F46-4DB0-A47E-F89EAB7DB627}" type="presOf" srcId="{968D09F1-FE71-4066-B0D4-9FAFEDCE3BA4}" destId="{289D80C1-0158-47C9-A3C6-428F8BA5CC3B}" srcOrd="0" destOrd="0" presId="urn:microsoft.com/office/officeart/2005/8/layout/default#1"/>
    <dgm:cxn modelId="{80A4C6C9-5CB4-4B05-9467-068D5F846B37}" type="presOf" srcId="{CC0C86D6-E07C-4E70-A8B5-227F14C2ED9F}" destId="{76DAE87C-8411-45D6-B350-6A6327257AB0}" srcOrd="0" destOrd="0" presId="urn:microsoft.com/office/officeart/2005/8/layout/default#1"/>
    <dgm:cxn modelId="{9809338D-A4BB-4FA9-974B-C221F42529E3}" srcId="{805AE9C2-DCEE-46E7-A7A5-472D88830CE8}" destId="{CBF80234-70A0-47E8-B77E-61735F22838B}" srcOrd="1" destOrd="0" parTransId="{34246E1E-FCEF-4C8F-AAC1-47F7C7DD4B28}" sibTransId="{93C23AA9-CE96-45BD-9790-C49EAA00091F}"/>
    <dgm:cxn modelId="{C11F07E5-D4A7-46C7-BBE4-767563C85E97}" type="presOf" srcId="{2BABB7AD-1F3D-4DB5-B835-CCA79613C35F}" destId="{9751EAD9-E83C-4DDA-9683-B6ED7559050B}" srcOrd="0" destOrd="0" presId="urn:microsoft.com/office/officeart/2005/8/layout/default#1"/>
    <dgm:cxn modelId="{F29E3DBA-5C0A-487E-9EF4-42C6532714A5}" srcId="{805AE9C2-DCEE-46E7-A7A5-472D88830CE8}" destId="{CC0C86D6-E07C-4E70-A8B5-227F14C2ED9F}" srcOrd="2" destOrd="0" parTransId="{96943564-779D-4F92-9BBB-1DF0F90BF549}" sibTransId="{31221523-C686-4CBF-BC82-9374233947E4}"/>
    <dgm:cxn modelId="{B09B1D11-E70E-4A74-9BB5-CD2E46F68594}" type="presOf" srcId="{BBBC262A-8BAD-4C0C-AF44-8148DAB14EB3}" destId="{54CB35DE-994F-4A25-96AC-A73A026291CE}" srcOrd="0" destOrd="0" presId="urn:microsoft.com/office/officeart/2005/8/layout/default#1"/>
    <dgm:cxn modelId="{B3CF6E1B-2DA8-4EB9-8798-D8229A47C9F0}" srcId="{805AE9C2-DCEE-46E7-A7A5-472D88830CE8}" destId="{2BABB7AD-1F3D-4DB5-B835-CCA79613C35F}" srcOrd="0" destOrd="0" parTransId="{DFFF15EF-97D8-47B6-A3F5-434580160A30}" sibTransId="{7B9CEAB9-CF51-4B57-962E-BAAA39A96FA7}"/>
    <dgm:cxn modelId="{98E7AA7E-B20F-4CC6-A393-5EA6B75385D5}" srcId="{805AE9C2-DCEE-46E7-A7A5-472D88830CE8}" destId="{8215788B-4ED2-47F2-9DC9-88B0DD4651E6}" srcOrd="3" destOrd="0" parTransId="{F415509B-7432-47D1-979A-0F73B9A0D3BF}" sibTransId="{F1977001-7C3B-45A0-9402-3DDA2AD864A9}"/>
    <dgm:cxn modelId="{74C3F4F5-5560-4DC3-8125-F1BDA8F5F03D}" srcId="{805AE9C2-DCEE-46E7-A7A5-472D88830CE8}" destId="{8C299000-C0EE-4B98-9DD3-F086FB4ABBA6}" srcOrd="4" destOrd="0" parTransId="{9B32E00F-75ED-4077-A979-6CE5A63F44BB}" sibTransId="{0BBCC2C6-A615-49B2-93BF-CB06E58D2A70}"/>
    <dgm:cxn modelId="{9B8C84B1-65E9-41A0-9C75-6F62AE0F84EB}" type="presOf" srcId="{CBF80234-70A0-47E8-B77E-61735F22838B}" destId="{5E299716-A83D-403D-BD3F-09A4A77E5E1B}" srcOrd="0" destOrd="0" presId="urn:microsoft.com/office/officeart/2005/8/layout/default#1"/>
    <dgm:cxn modelId="{4DDBF6B1-8155-4794-A4C3-0BEACEA4CFF3}" srcId="{805AE9C2-DCEE-46E7-A7A5-472D88830CE8}" destId="{968D09F1-FE71-4066-B0D4-9FAFEDCE3BA4}" srcOrd="7" destOrd="0" parTransId="{31A2C3EE-E693-4089-BCBA-CCABD8E2DD44}" sibTransId="{D47A4621-0D43-4B67-94B6-C0FFF03CC853}"/>
    <dgm:cxn modelId="{D7524003-CF08-4B89-817C-5392E0E97EDB}" type="presOf" srcId="{F26ECACD-81DF-402B-AC34-4101111F7300}" destId="{2F275DD3-8716-40D9-9F5C-4F1F1E536798}" srcOrd="0" destOrd="0" presId="urn:microsoft.com/office/officeart/2005/8/layout/default#1"/>
    <dgm:cxn modelId="{371BAA4E-1F6B-4D76-80BC-11FEC7640E11}" srcId="{805AE9C2-DCEE-46E7-A7A5-472D88830CE8}" destId="{F26ECACD-81DF-402B-AC34-4101111F7300}" srcOrd="5" destOrd="0" parTransId="{DE8BAE7B-FDD9-4110-A47D-8DA879C0CEFA}" sibTransId="{F05020B3-6C6B-418C-B8F4-6125E53047CD}"/>
    <dgm:cxn modelId="{1A856BFA-261A-4EB3-B3D6-AB4A160543E1}" type="presOf" srcId="{592FCF6D-3898-4244-A4B0-0DB7933C8F95}" destId="{E1610B6D-E718-4196-83F7-D902D8CF9E49}" srcOrd="0" destOrd="0" presId="urn:microsoft.com/office/officeart/2005/8/layout/default#1"/>
    <dgm:cxn modelId="{2D08FD51-8BE8-413D-8785-6ABD45E40B36}" type="presOf" srcId="{805AE9C2-DCEE-46E7-A7A5-472D88830CE8}" destId="{13FE19B1-40B9-4C13-952E-E9156EE6D991}" srcOrd="0" destOrd="0" presId="urn:microsoft.com/office/officeart/2005/8/layout/default#1"/>
    <dgm:cxn modelId="{86E57D3B-FAD2-4CFF-B075-BF1FCBB1CDA6}" type="presOf" srcId="{8215788B-4ED2-47F2-9DC9-88B0DD4651E6}" destId="{A552311C-858E-486B-879C-27B833DE5E3E}" srcOrd="0" destOrd="0" presId="urn:microsoft.com/office/officeart/2005/8/layout/default#1"/>
    <dgm:cxn modelId="{D55846F5-7A8F-4D9E-89B1-ED44B586A288}" srcId="{805AE9C2-DCEE-46E7-A7A5-472D88830CE8}" destId="{592FCF6D-3898-4244-A4B0-0DB7933C8F95}" srcOrd="8" destOrd="0" parTransId="{6F7AF4BF-ED37-4CC6-B993-95123CB4C305}" sibTransId="{DD9832B3-493D-47DB-84E3-556DEC625F06}"/>
    <dgm:cxn modelId="{F458324B-8CE3-4DF4-AA4D-E70EC9399DC1}" type="presOf" srcId="{8C299000-C0EE-4B98-9DD3-F086FB4ABBA6}" destId="{60BF7D5C-1A41-41D0-98EB-6E8CB89A635E}" srcOrd="0" destOrd="0" presId="urn:microsoft.com/office/officeart/2005/8/layout/default#1"/>
    <dgm:cxn modelId="{39FA0690-4B85-4573-B89A-401489979370}" srcId="{805AE9C2-DCEE-46E7-A7A5-472D88830CE8}" destId="{BBBC262A-8BAD-4C0C-AF44-8148DAB14EB3}" srcOrd="6" destOrd="0" parTransId="{70997B92-F495-4329-8419-2D54E03E1D67}" sibTransId="{1C3BB162-A3B1-4484-A0F7-A21ABAB4F914}"/>
    <dgm:cxn modelId="{BA71B129-F2DD-4931-9BF4-353DB8876E5B}" type="presParOf" srcId="{13FE19B1-40B9-4C13-952E-E9156EE6D991}" destId="{9751EAD9-E83C-4DDA-9683-B6ED7559050B}" srcOrd="0" destOrd="0" presId="urn:microsoft.com/office/officeart/2005/8/layout/default#1"/>
    <dgm:cxn modelId="{512C0CB3-A25E-4C79-AD6D-864167B35A89}" type="presParOf" srcId="{13FE19B1-40B9-4C13-952E-E9156EE6D991}" destId="{4C927BC8-9C33-41B6-BA67-DF72DA258D44}" srcOrd="1" destOrd="0" presId="urn:microsoft.com/office/officeart/2005/8/layout/default#1"/>
    <dgm:cxn modelId="{D14486F1-9BE1-4EB5-8891-54A1239FFDB0}" type="presParOf" srcId="{13FE19B1-40B9-4C13-952E-E9156EE6D991}" destId="{5E299716-A83D-403D-BD3F-09A4A77E5E1B}" srcOrd="2" destOrd="0" presId="urn:microsoft.com/office/officeart/2005/8/layout/default#1"/>
    <dgm:cxn modelId="{27DA9799-7422-46A4-814A-EED2C099090D}" type="presParOf" srcId="{13FE19B1-40B9-4C13-952E-E9156EE6D991}" destId="{19FFFBD6-2F8D-4AAB-AC75-6AA1BD4BA8CA}" srcOrd="3" destOrd="0" presId="urn:microsoft.com/office/officeart/2005/8/layout/default#1"/>
    <dgm:cxn modelId="{4B8D9FF7-0BAC-4936-8D19-F28B00CFADFC}" type="presParOf" srcId="{13FE19B1-40B9-4C13-952E-E9156EE6D991}" destId="{76DAE87C-8411-45D6-B350-6A6327257AB0}" srcOrd="4" destOrd="0" presId="urn:microsoft.com/office/officeart/2005/8/layout/default#1"/>
    <dgm:cxn modelId="{4B65D62B-37F3-4B8F-9926-8CF992974049}" type="presParOf" srcId="{13FE19B1-40B9-4C13-952E-E9156EE6D991}" destId="{F21D5387-D14A-4563-B422-385F694AA263}" srcOrd="5" destOrd="0" presId="urn:microsoft.com/office/officeart/2005/8/layout/default#1"/>
    <dgm:cxn modelId="{C39CF9A2-72ED-4D5F-9866-DFE6EE0311B1}" type="presParOf" srcId="{13FE19B1-40B9-4C13-952E-E9156EE6D991}" destId="{A552311C-858E-486B-879C-27B833DE5E3E}" srcOrd="6" destOrd="0" presId="urn:microsoft.com/office/officeart/2005/8/layout/default#1"/>
    <dgm:cxn modelId="{E05FAD03-9020-405A-A56F-933DC73C9CD2}" type="presParOf" srcId="{13FE19B1-40B9-4C13-952E-E9156EE6D991}" destId="{C7E12A5E-54B1-4588-9308-5B2B798822A7}" srcOrd="7" destOrd="0" presId="urn:microsoft.com/office/officeart/2005/8/layout/default#1"/>
    <dgm:cxn modelId="{4931940E-526A-48C9-8A30-86AE03E6F57E}" type="presParOf" srcId="{13FE19B1-40B9-4C13-952E-E9156EE6D991}" destId="{60BF7D5C-1A41-41D0-98EB-6E8CB89A635E}" srcOrd="8" destOrd="0" presId="urn:microsoft.com/office/officeart/2005/8/layout/default#1"/>
    <dgm:cxn modelId="{69CD7541-5C09-4181-B555-5A05E842EC2F}" type="presParOf" srcId="{13FE19B1-40B9-4C13-952E-E9156EE6D991}" destId="{758ECC9E-F2B0-4B93-8792-96D680FAE03D}" srcOrd="9" destOrd="0" presId="urn:microsoft.com/office/officeart/2005/8/layout/default#1"/>
    <dgm:cxn modelId="{B0B8922A-BC4F-4BF3-9BCB-ED141A7431D3}" type="presParOf" srcId="{13FE19B1-40B9-4C13-952E-E9156EE6D991}" destId="{2F275DD3-8716-40D9-9F5C-4F1F1E536798}" srcOrd="10" destOrd="0" presId="urn:microsoft.com/office/officeart/2005/8/layout/default#1"/>
    <dgm:cxn modelId="{445CCA4E-5043-413A-A50A-06A22961BD44}" type="presParOf" srcId="{13FE19B1-40B9-4C13-952E-E9156EE6D991}" destId="{595030D2-0A85-471C-B042-AF7C35F3C86A}" srcOrd="11" destOrd="0" presId="urn:microsoft.com/office/officeart/2005/8/layout/default#1"/>
    <dgm:cxn modelId="{EE123455-B13B-4D98-90EA-D0070C1FF08F}" type="presParOf" srcId="{13FE19B1-40B9-4C13-952E-E9156EE6D991}" destId="{54CB35DE-994F-4A25-96AC-A73A026291CE}" srcOrd="12" destOrd="0" presId="urn:microsoft.com/office/officeart/2005/8/layout/default#1"/>
    <dgm:cxn modelId="{6C5A9209-446E-45C3-822C-AF818153088D}" type="presParOf" srcId="{13FE19B1-40B9-4C13-952E-E9156EE6D991}" destId="{0DF1F423-2916-43E0-94C6-8944F917106C}" srcOrd="13" destOrd="0" presId="urn:microsoft.com/office/officeart/2005/8/layout/default#1"/>
    <dgm:cxn modelId="{46D4A454-62B4-4CD2-80CB-2EB07D71C3CC}" type="presParOf" srcId="{13FE19B1-40B9-4C13-952E-E9156EE6D991}" destId="{289D80C1-0158-47C9-A3C6-428F8BA5CC3B}" srcOrd="14" destOrd="0" presId="urn:microsoft.com/office/officeart/2005/8/layout/default#1"/>
    <dgm:cxn modelId="{108FD3EA-BFE8-43AF-9056-BC68FD06BCCA}" type="presParOf" srcId="{13FE19B1-40B9-4C13-952E-E9156EE6D991}" destId="{03B57220-30AD-4E9A-AFDC-F0C924101080}" srcOrd="15" destOrd="0" presId="urn:microsoft.com/office/officeart/2005/8/layout/default#1"/>
    <dgm:cxn modelId="{3FE8AF01-ECAA-4266-8CD5-3C9653E53DD9}" type="presParOf" srcId="{13FE19B1-40B9-4C13-952E-E9156EE6D991}" destId="{E1610B6D-E718-4196-83F7-D902D8CF9E49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1D9B0B-2E06-45E0-88D1-76AA150287B6}" type="doc">
      <dgm:prSet loTypeId="urn:microsoft.com/office/officeart/2005/8/layout/hList6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888243B-09DB-4E82-9BF3-6FAC4BEFB038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Возрастные и иные  категории  детей, категории  детей  с   ограниченными возможностями здоровья, если Программа  предусматривает  особенности   ее реализации для этой категории детей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9B9EAB-2E80-46A6-8F75-D816D1F28AA0}" type="parTrans" cxnId="{6DA55F82-8819-4587-BBB3-5E184A93B6D3}">
      <dgm:prSet/>
      <dgm:spPr/>
      <dgm:t>
        <a:bodyPr/>
        <a:lstStyle/>
        <a:p>
          <a:endParaRPr lang="ru-RU"/>
        </a:p>
      </dgm:t>
    </dgm:pt>
    <dgm:pt modelId="{C7F0108F-5FFF-479B-B936-F6A1C7C9A9E6}" type="sibTrans" cxnId="{6DA55F82-8819-4587-BBB3-5E184A93B6D3}">
      <dgm:prSet/>
      <dgm:spPr/>
      <dgm:t>
        <a:bodyPr/>
        <a:lstStyle/>
        <a:p>
          <a:endParaRPr lang="ru-RU"/>
        </a:p>
      </dgm:t>
    </dgm:pt>
    <dgm:pt modelId="{A83A4649-C0C2-4E03-882B-FB57A8468E5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Используемые Примерные программы</a:t>
          </a:r>
          <a:endParaRPr lang="ru-RU" sz="2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569F2C-DC28-4A64-85DC-EC83DAAC2482}" type="parTrans" cxnId="{C332EF5F-FADF-49F2-8374-D932E3A12D25}">
      <dgm:prSet/>
      <dgm:spPr/>
      <dgm:t>
        <a:bodyPr/>
        <a:lstStyle/>
        <a:p>
          <a:endParaRPr lang="ru-RU"/>
        </a:p>
      </dgm:t>
    </dgm:pt>
    <dgm:pt modelId="{3FED0A67-4467-4DBC-A6A1-7C8EE7E502B1}" type="sibTrans" cxnId="{C332EF5F-FADF-49F2-8374-D932E3A12D25}">
      <dgm:prSet/>
      <dgm:spPr/>
      <dgm:t>
        <a:bodyPr/>
        <a:lstStyle/>
        <a:p>
          <a:endParaRPr lang="ru-RU"/>
        </a:p>
      </dgm:t>
    </dgm:pt>
    <dgm:pt modelId="{D6D8C199-A6FD-4588-A0E7-F4E8EC89145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Характеристика  взаимодействия  педагогического     коллектива с семьями детей.</a:t>
          </a:r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90B6F9-C227-43E0-8930-B7354ABA1589}" type="parTrans" cxnId="{AD287E42-B4AC-47A4-B00F-E121D9C5C4CB}">
      <dgm:prSet/>
      <dgm:spPr/>
      <dgm:t>
        <a:bodyPr/>
        <a:lstStyle/>
        <a:p>
          <a:endParaRPr lang="ru-RU"/>
        </a:p>
      </dgm:t>
    </dgm:pt>
    <dgm:pt modelId="{2F09C7EF-7A96-4A3D-BA26-A97AA66E3843}" type="sibTrans" cxnId="{AD287E42-B4AC-47A4-B00F-E121D9C5C4CB}">
      <dgm:prSet/>
      <dgm:spPr/>
      <dgm:t>
        <a:bodyPr/>
        <a:lstStyle/>
        <a:p>
          <a:endParaRPr lang="ru-RU"/>
        </a:p>
      </dgm:t>
    </dgm:pt>
    <dgm:pt modelId="{08099FC2-2641-49DD-B1BC-AEC6EA80EDA6}" type="pres">
      <dgm:prSet presAssocID="{A81D9B0B-2E06-45E0-88D1-76AA150287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54BD3E-1343-4CFE-B14B-8B515F354002}" type="pres">
      <dgm:prSet presAssocID="{0888243B-09DB-4E82-9BF3-6FAC4BEFB03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328CF-51DD-4ACA-B842-A28B452D43A0}" type="pres">
      <dgm:prSet presAssocID="{C7F0108F-5FFF-479B-B936-F6A1C7C9A9E6}" presName="sibTrans" presStyleCnt="0"/>
      <dgm:spPr/>
    </dgm:pt>
    <dgm:pt modelId="{7EA0F6DB-0C98-40A4-A3C0-8364700A4BF9}" type="pres">
      <dgm:prSet presAssocID="{A83A4649-C0C2-4E03-882B-FB57A8468E5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2A440-92D5-4B2B-97C0-A6B3F0D9B6E2}" type="pres">
      <dgm:prSet presAssocID="{3FED0A67-4467-4DBC-A6A1-7C8EE7E502B1}" presName="sibTrans" presStyleCnt="0"/>
      <dgm:spPr/>
    </dgm:pt>
    <dgm:pt modelId="{8CDF8A52-7D86-4D19-A534-AA9D7BE88F56}" type="pres">
      <dgm:prSet presAssocID="{D6D8C199-A6FD-4588-A0E7-F4E8EC89145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53663A-B7D5-4B05-97E7-05763858B674}" type="presOf" srcId="{0888243B-09DB-4E82-9BF3-6FAC4BEFB038}" destId="{C754BD3E-1343-4CFE-B14B-8B515F354002}" srcOrd="0" destOrd="0" presId="urn:microsoft.com/office/officeart/2005/8/layout/hList6"/>
    <dgm:cxn modelId="{AD287E42-B4AC-47A4-B00F-E121D9C5C4CB}" srcId="{A81D9B0B-2E06-45E0-88D1-76AA150287B6}" destId="{D6D8C199-A6FD-4588-A0E7-F4E8EC891459}" srcOrd="2" destOrd="0" parTransId="{F490B6F9-C227-43E0-8930-B7354ABA1589}" sibTransId="{2F09C7EF-7A96-4A3D-BA26-A97AA66E3843}"/>
    <dgm:cxn modelId="{DA1CF101-1294-4165-B126-231DCBE79B10}" type="presOf" srcId="{A81D9B0B-2E06-45E0-88D1-76AA150287B6}" destId="{08099FC2-2641-49DD-B1BC-AEC6EA80EDA6}" srcOrd="0" destOrd="0" presId="urn:microsoft.com/office/officeart/2005/8/layout/hList6"/>
    <dgm:cxn modelId="{6DA55F82-8819-4587-BBB3-5E184A93B6D3}" srcId="{A81D9B0B-2E06-45E0-88D1-76AA150287B6}" destId="{0888243B-09DB-4E82-9BF3-6FAC4BEFB038}" srcOrd="0" destOrd="0" parTransId="{149B9EAB-2E80-46A6-8F75-D816D1F28AA0}" sibTransId="{C7F0108F-5FFF-479B-B936-F6A1C7C9A9E6}"/>
    <dgm:cxn modelId="{D3C424C4-2DA0-4916-8481-2983D9579182}" type="presOf" srcId="{A83A4649-C0C2-4E03-882B-FB57A8468E57}" destId="{7EA0F6DB-0C98-40A4-A3C0-8364700A4BF9}" srcOrd="0" destOrd="0" presId="urn:microsoft.com/office/officeart/2005/8/layout/hList6"/>
    <dgm:cxn modelId="{C332EF5F-FADF-49F2-8374-D932E3A12D25}" srcId="{A81D9B0B-2E06-45E0-88D1-76AA150287B6}" destId="{A83A4649-C0C2-4E03-882B-FB57A8468E57}" srcOrd="1" destOrd="0" parTransId="{87569F2C-DC28-4A64-85DC-EC83DAAC2482}" sibTransId="{3FED0A67-4467-4DBC-A6A1-7C8EE7E502B1}"/>
    <dgm:cxn modelId="{194C15D0-67C9-41EF-8C2A-6339C33FBC70}" type="presOf" srcId="{D6D8C199-A6FD-4588-A0E7-F4E8EC891459}" destId="{8CDF8A52-7D86-4D19-A534-AA9D7BE88F56}" srcOrd="0" destOrd="0" presId="urn:microsoft.com/office/officeart/2005/8/layout/hList6"/>
    <dgm:cxn modelId="{398AE2B9-EDB7-47F4-BA29-B5F0620C825E}" type="presParOf" srcId="{08099FC2-2641-49DD-B1BC-AEC6EA80EDA6}" destId="{C754BD3E-1343-4CFE-B14B-8B515F354002}" srcOrd="0" destOrd="0" presId="urn:microsoft.com/office/officeart/2005/8/layout/hList6"/>
    <dgm:cxn modelId="{BCC36645-FC66-4016-87D6-19A798EA7971}" type="presParOf" srcId="{08099FC2-2641-49DD-B1BC-AEC6EA80EDA6}" destId="{A52328CF-51DD-4ACA-B842-A28B452D43A0}" srcOrd="1" destOrd="0" presId="urn:microsoft.com/office/officeart/2005/8/layout/hList6"/>
    <dgm:cxn modelId="{14D17A41-94DF-4782-B544-28B5A5058BA1}" type="presParOf" srcId="{08099FC2-2641-49DD-B1BC-AEC6EA80EDA6}" destId="{7EA0F6DB-0C98-40A4-A3C0-8364700A4BF9}" srcOrd="2" destOrd="0" presId="urn:microsoft.com/office/officeart/2005/8/layout/hList6"/>
    <dgm:cxn modelId="{5111DE3C-38A8-4270-9DE2-1137EC7897C4}" type="presParOf" srcId="{08099FC2-2641-49DD-B1BC-AEC6EA80EDA6}" destId="{0CB2A440-92D5-4B2B-97C0-A6B3F0D9B6E2}" srcOrd="3" destOrd="0" presId="urn:microsoft.com/office/officeart/2005/8/layout/hList6"/>
    <dgm:cxn modelId="{316ADC87-21D1-4BED-A9FF-DC8CEBD5A49B}" type="presParOf" srcId="{08099FC2-2641-49DD-B1BC-AEC6EA80EDA6}" destId="{8CDF8A52-7D86-4D19-A534-AA9D7BE88F5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2B63B8-BB3D-4556-9842-789D112578CC}" type="doc">
      <dgm:prSet loTypeId="urn:microsoft.com/office/officeart/2005/8/layout/default#2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5A0987C-5999-4ECA-BEBE-3B4026FB7AB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Психолого-педагогические условия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BC288A7-D0C6-4CC3-B276-7E5414DDD801}" type="parTrans" cxnId="{D5EEE0A4-65FC-4973-B9CD-B7C0F0DA2F4C}">
      <dgm:prSet/>
      <dgm:spPr/>
      <dgm:t>
        <a:bodyPr/>
        <a:lstStyle/>
        <a:p>
          <a:endParaRPr lang="ru-RU"/>
        </a:p>
      </dgm:t>
    </dgm:pt>
    <dgm:pt modelId="{A4E36FEE-E75A-420A-876C-CA769CF1638B}" type="sibTrans" cxnId="{D5EEE0A4-65FC-4973-B9CD-B7C0F0DA2F4C}">
      <dgm:prSet/>
      <dgm:spPr/>
      <dgm:t>
        <a:bodyPr/>
        <a:lstStyle/>
        <a:p>
          <a:endParaRPr lang="ru-RU"/>
        </a:p>
      </dgm:t>
    </dgm:pt>
    <dgm:pt modelId="{7754276C-F2C6-4722-8F0D-012AACA16A22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Кадровые условия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524E669-B07F-4886-ABF2-CC624D58A3B3}" type="parTrans" cxnId="{D48C6C02-2FB2-41DA-A379-72745EAC48FC}">
      <dgm:prSet/>
      <dgm:spPr/>
      <dgm:t>
        <a:bodyPr/>
        <a:lstStyle/>
        <a:p>
          <a:endParaRPr lang="ru-RU"/>
        </a:p>
      </dgm:t>
    </dgm:pt>
    <dgm:pt modelId="{A35471AA-43BF-40B2-ABD7-F297F0E487E8}" type="sibTrans" cxnId="{D48C6C02-2FB2-41DA-A379-72745EAC48FC}">
      <dgm:prSet/>
      <dgm:spPr/>
      <dgm:t>
        <a:bodyPr/>
        <a:lstStyle/>
        <a:p>
          <a:endParaRPr lang="ru-RU"/>
        </a:p>
      </dgm:t>
    </dgm:pt>
    <dgm:pt modelId="{9C68E78C-8A5F-4E36-BE84-CCB6E772659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Материально-технические условия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EE12DD5-DB4C-48B2-9153-0CE5E3A6A484}" type="parTrans" cxnId="{A2549491-DDA8-4F45-87E8-F6323B9FE0E9}">
      <dgm:prSet/>
      <dgm:spPr/>
      <dgm:t>
        <a:bodyPr/>
        <a:lstStyle/>
        <a:p>
          <a:endParaRPr lang="ru-RU"/>
        </a:p>
      </dgm:t>
    </dgm:pt>
    <dgm:pt modelId="{C58F7347-9AF8-4183-AEEA-9DCDC9361B66}" type="sibTrans" cxnId="{A2549491-DDA8-4F45-87E8-F6323B9FE0E9}">
      <dgm:prSet/>
      <dgm:spPr/>
      <dgm:t>
        <a:bodyPr/>
        <a:lstStyle/>
        <a:p>
          <a:endParaRPr lang="ru-RU"/>
        </a:p>
      </dgm:t>
    </dgm:pt>
    <dgm:pt modelId="{15A21818-D17E-40A3-9778-9144EDA8AD21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Финансовые условия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280A8B7-81CA-4AE7-A156-30EB86653048}" type="parTrans" cxnId="{BE8E819F-9DF3-4CB6-B264-EF875897E872}">
      <dgm:prSet/>
      <dgm:spPr/>
      <dgm:t>
        <a:bodyPr/>
        <a:lstStyle/>
        <a:p>
          <a:endParaRPr lang="ru-RU"/>
        </a:p>
      </dgm:t>
    </dgm:pt>
    <dgm:pt modelId="{E83C2749-E0FE-4A3C-AD32-514B7A81A6A1}" type="sibTrans" cxnId="{BE8E819F-9DF3-4CB6-B264-EF875897E872}">
      <dgm:prSet/>
      <dgm:spPr/>
      <dgm:t>
        <a:bodyPr/>
        <a:lstStyle/>
        <a:p>
          <a:endParaRPr lang="ru-RU"/>
        </a:p>
      </dgm:t>
    </dgm:pt>
    <dgm:pt modelId="{16CBBD83-9FCF-4449-BE33-DE7C346D11E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Развивающая предметно-пространственная среда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B4EF9CF-65B7-4D54-B484-BC5170BDA73A}" type="parTrans" cxnId="{0642114B-0DA8-4C63-9F56-168E275E6BE7}">
      <dgm:prSet/>
      <dgm:spPr/>
      <dgm:t>
        <a:bodyPr/>
        <a:lstStyle/>
        <a:p>
          <a:endParaRPr lang="ru-RU"/>
        </a:p>
      </dgm:t>
    </dgm:pt>
    <dgm:pt modelId="{9E16686E-D5CD-4081-9C47-DC22AA1C26AF}" type="sibTrans" cxnId="{0642114B-0DA8-4C63-9F56-168E275E6BE7}">
      <dgm:prSet/>
      <dgm:spPr/>
      <dgm:t>
        <a:bodyPr/>
        <a:lstStyle/>
        <a:p>
          <a:endParaRPr lang="ru-RU"/>
        </a:p>
      </dgm:t>
    </dgm:pt>
    <dgm:pt modelId="{DB3A226C-AF66-4408-B2E7-5898A2C3B090}" type="pres">
      <dgm:prSet presAssocID="{6B2B63B8-BB3D-4556-9842-789D112578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FF12E4-DD9C-43EB-AF72-5F045D53E140}" type="pres">
      <dgm:prSet presAssocID="{F5A0987C-5999-4ECA-BEBE-3B4026FB7AB6}" presName="node" presStyleLbl="node1" presStyleIdx="0" presStyleCnt="5" custLinFactNeighborX="-185" custLinFactNeighborY="-2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4166A-DA5F-4BBC-8DFF-34E59C64DC43}" type="pres">
      <dgm:prSet presAssocID="{A4E36FEE-E75A-420A-876C-CA769CF1638B}" presName="sibTrans" presStyleCnt="0"/>
      <dgm:spPr/>
    </dgm:pt>
    <dgm:pt modelId="{E8407B7F-8DF6-49C9-A37D-2DA0CCA68BA4}" type="pres">
      <dgm:prSet presAssocID="{7754276C-F2C6-4722-8F0D-012AACA16A2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5C7A9-FF0A-4BA8-AE56-8713C6CC11BD}" type="pres">
      <dgm:prSet presAssocID="{A35471AA-43BF-40B2-ABD7-F297F0E487E8}" presName="sibTrans" presStyleCnt="0"/>
      <dgm:spPr/>
    </dgm:pt>
    <dgm:pt modelId="{9755ED24-08F7-426C-A941-6AA28525A927}" type="pres">
      <dgm:prSet presAssocID="{9C68E78C-8A5F-4E36-BE84-CCB6E772659C}" presName="node" presStyleLbl="node1" presStyleIdx="2" presStyleCnt="5" custLinFactNeighborX="-3113" custLinFactNeighborY="-3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145C5-21E2-47E4-BD2E-3A0FAAC6B048}" type="pres">
      <dgm:prSet presAssocID="{C58F7347-9AF8-4183-AEEA-9DCDC9361B66}" presName="sibTrans" presStyleCnt="0"/>
      <dgm:spPr/>
    </dgm:pt>
    <dgm:pt modelId="{EC5649E4-D992-4417-8989-684CEEBBC8AD}" type="pres">
      <dgm:prSet presAssocID="{15A21818-D17E-40A3-9778-9144EDA8AD21}" presName="node" presStyleLbl="node1" presStyleIdx="3" presStyleCnt="5" custLinFactNeighborX="-1725" custLinFactNeighborY="-2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9359C-0E7E-4E68-BA33-AA3A4E920D44}" type="pres">
      <dgm:prSet presAssocID="{E83C2749-E0FE-4A3C-AD32-514B7A81A6A1}" presName="sibTrans" presStyleCnt="0"/>
      <dgm:spPr/>
    </dgm:pt>
    <dgm:pt modelId="{73B78069-7049-44B6-9C8B-8AC98300DCF1}" type="pres">
      <dgm:prSet presAssocID="{16CBBD83-9FCF-4449-BE33-DE7C346D11E7}" presName="node" presStyleLbl="node1" presStyleIdx="4" presStyleCnt="5" custLinFactNeighborX="27516" custLinFactNeighborY="-1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E20AB5-63A4-42A0-A23A-6DDEE6ED61CE}" type="presOf" srcId="{7754276C-F2C6-4722-8F0D-012AACA16A22}" destId="{E8407B7F-8DF6-49C9-A37D-2DA0CCA68BA4}" srcOrd="0" destOrd="0" presId="urn:microsoft.com/office/officeart/2005/8/layout/default#2"/>
    <dgm:cxn modelId="{AAB69290-7C72-41BB-A436-91F0AFC2A053}" type="presOf" srcId="{16CBBD83-9FCF-4449-BE33-DE7C346D11E7}" destId="{73B78069-7049-44B6-9C8B-8AC98300DCF1}" srcOrd="0" destOrd="0" presId="urn:microsoft.com/office/officeart/2005/8/layout/default#2"/>
    <dgm:cxn modelId="{E093131E-1D31-465F-9DE4-DC42D6D55E38}" type="presOf" srcId="{15A21818-D17E-40A3-9778-9144EDA8AD21}" destId="{EC5649E4-D992-4417-8989-684CEEBBC8AD}" srcOrd="0" destOrd="0" presId="urn:microsoft.com/office/officeart/2005/8/layout/default#2"/>
    <dgm:cxn modelId="{BE8E819F-9DF3-4CB6-B264-EF875897E872}" srcId="{6B2B63B8-BB3D-4556-9842-789D112578CC}" destId="{15A21818-D17E-40A3-9778-9144EDA8AD21}" srcOrd="3" destOrd="0" parTransId="{A280A8B7-81CA-4AE7-A156-30EB86653048}" sibTransId="{E83C2749-E0FE-4A3C-AD32-514B7A81A6A1}"/>
    <dgm:cxn modelId="{0642114B-0DA8-4C63-9F56-168E275E6BE7}" srcId="{6B2B63B8-BB3D-4556-9842-789D112578CC}" destId="{16CBBD83-9FCF-4449-BE33-DE7C346D11E7}" srcOrd="4" destOrd="0" parTransId="{0B4EF9CF-65B7-4D54-B484-BC5170BDA73A}" sibTransId="{9E16686E-D5CD-4081-9C47-DC22AA1C26AF}"/>
    <dgm:cxn modelId="{D5EEE0A4-65FC-4973-B9CD-B7C0F0DA2F4C}" srcId="{6B2B63B8-BB3D-4556-9842-789D112578CC}" destId="{F5A0987C-5999-4ECA-BEBE-3B4026FB7AB6}" srcOrd="0" destOrd="0" parTransId="{4BC288A7-D0C6-4CC3-B276-7E5414DDD801}" sibTransId="{A4E36FEE-E75A-420A-876C-CA769CF1638B}"/>
    <dgm:cxn modelId="{A2549491-DDA8-4F45-87E8-F6323B9FE0E9}" srcId="{6B2B63B8-BB3D-4556-9842-789D112578CC}" destId="{9C68E78C-8A5F-4E36-BE84-CCB6E772659C}" srcOrd="2" destOrd="0" parTransId="{8EE12DD5-DB4C-48B2-9153-0CE5E3A6A484}" sibTransId="{C58F7347-9AF8-4183-AEEA-9DCDC9361B66}"/>
    <dgm:cxn modelId="{D48C6C02-2FB2-41DA-A379-72745EAC48FC}" srcId="{6B2B63B8-BB3D-4556-9842-789D112578CC}" destId="{7754276C-F2C6-4722-8F0D-012AACA16A22}" srcOrd="1" destOrd="0" parTransId="{1524E669-B07F-4886-ABF2-CC624D58A3B3}" sibTransId="{A35471AA-43BF-40B2-ABD7-F297F0E487E8}"/>
    <dgm:cxn modelId="{76BABE9B-E648-423F-BFE6-F2E0D37796FD}" type="presOf" srcId="{6B2B63B8-BB3D-4556-9842-789D112578CC}" destId="{DB3A226C-AF66-4408-B2E7-5898A2C3B090}" srcOrd="0" destOrd="0" presId="urn:microsoft.com/office/officeart/2005/8/layout/default#2"/>
    <dgm:cxn modelId="{284BC31A-A34B-4D55-90EE-13EB679448D8}" type="presOf" srcId="{9C68E78C-8A5F-4E36-BE84-CCB6E772659C}" destId="{9755ED24-08F7-426C-A941-6AA28525A927}" srcOrd="0" destOrd="0" presId="urn:microsoft.com/office/officeart/2005/8/layout/default#2"/>
    <dgm:cxn modelId="{C78C8BF0-C37A-41C7-BCFF-76060E537AB0}" type="presOf" srcId="{F5A0987C-5999-4ECA-BEBE-3B4026FB7AB6}" destId="{98FF12E4-DD9C-43EB-AF72-5F045D53E140}" srcOrd="0" destOrd="0" presId="urn:microsoft.com/office/officeart/2005/8/layout/default#2"/>
    <dgm:cxn modelId="{D618EF01-DEAD-4F05-9780-8C35801C81AD}" type="presParOf" srcId="{DB3A226C-AF66-4408-B2E7-5898A2C3B090}" destId="{98FF12E4-DD9C-43EB-AF72-5F045D53E140}" srcOrd="0" destOrd="0" presId="urn:microsoft.com/office/officeart/2005/8/layout/default#2"/>
    <dgm:cxn modelId="{47A88B43-317E-4074-B916-F489951EDAAB}" type="presParOf" srcId="{DB3A226C-AF66-4408-B2E7-5898A2C3B090}" destId="{7424166A-DA5F-4BBC-8DFF-34E59C64DC43}" srcOrd="1" destOrd="0" presId="urn:microsoft.com/office/officeart/2005/8/layout/default#2"/>
    <dgm:cxn modelId="{02A6606E-818B-424C-8417-D4C8B9EAA87D}" type="presParOf" srcId="{DB3A226C-AF66-4408-B2E7-5898A2C3B090}" destId="{E8407B7F-8DF6-49C9-A37D-2DA0CCA68BA4}" srcOrd="2" destOrd="0" presId="urn:microsoft.com/office/officeart/2005/8/layout/default#2"/>
    <dgm:cxn modelId="{32F04111-911C-43E1-9AB1-03D52BCF2ACA}" type="presParOf" srcId="{DB3A226C-AF66-4408-B2E7-5898A2C3B090}" destId="{CC65C7A9-FF0A-4BA8-AE56-8713C6CC11BD}" srcOrd="3" destOrd="0" presId="urn:microsoft.com/office/officeart/2005/8/layout/default#2"/>
    <dgm:cxn modelId="{51392189-C08A-4554-8003-3F424CB137C3}" type="presParOf" srcId="{DB3A226C-AF66-4408-B2E7-5898A2C3B090}" destId="{9755ED24-08F7-426C-A941-6AA28525A927}" srcOrd="4" destOrd="0" presId="urn:microsoft.com/office/officeart/2005/8/layout/default#2"/>
    <dgm:cxn modelId="{0A1BD962-0DF2-4548-8F85-212EF1AD1B3C}" type="presParOf" srcId="{DB3A226C-AF66-4408-B2E7-5898A2C3B090}" destId="{1BA145C5-21E2-47E4-BD2E-3A0FAAC6B048}" srcOrd="5" destOrd="0" presId="urn:microsoft.com/office/officeart/2005/8/layout/default#2"/>
    <dgm:cxn modelId="{4C57B4B6-7CE5-4743-B38F-752C1212CB24}" type="presParOf" srcId="{DB3A226C-AF66-4408-B2E7-5898A2C3B090}" destId="{EC5649E4-D992-4417-8989-684CEEBBC8AD}" srcOrd="6" destOrd="0" presId="urn:microsoft.com/office/officeart/2005/8/layout/default#2"/>
    <dgm:cxn modelId="{A3533E5B-9316-4893-9FFD-DDC4F45B258D}" type="presParOf" srcId="{DB3A226C-AF66-4408-B2E7-5898A2C3B090}" destId="{ACC9359C-0E7E-4E68-BA33-AA3A4E920D44}" srcOrd="7" destOrd="0" presId="urn:microsoft.com/office/officeart/2005/8/layout/default#2"/>
    <dgm:cxn modelId="{A58EC577-3FFD-499D-91B8-29E601FDE6DB}" type="presParOf" srcId="{DB3A226C-AF66-4408-B2E7-5898A2C3B090}" destId="{73B78069-7049-44B6-9C8B-8AC98300DCF1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B1568F-93C0-44B6-9F82-1C141D1087BD}" type="doc">
      <dgm:prSet loTypeId="urn:microsoft.com/office/officeart/2005/8/layout/default#3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6F16ED2-28CD-4950-B9F9-C2F6795E7ED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Аттестацию педагогических кадров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FA5369B-1EA0-4CD0-A97F-6F9CB16B0B75}" type="parTrans" cxnId="{9E71C7E9-D94A-4F76-83B8-E0E16C0883EB}">
      <dgm:prSet/>
      <dgm:spPr/>
      <dgm:t>
        <a:bodyPr/>
        <a:lstStyle/>
        <a:p>
          <a:endParaRPr lang="ru-RU"/>
        </a:p>
      </dgm:t>
    </dgm:pt>
    <dgm:pt modelId="{E0FBBDDE-6FC0-4F65-82FA-D4A5AD539181}" type="sibTrans" cxnId="{9E71C7E9-D94A-4F76-83B8-E0E16C0883EB}">
      <dgm:prSet/>
      <dgm:spPr/>
      <dgm:t>
        <a:bodyPr/>
        <a:lstStyle/>
        <a:p>
          <a:endParaRPr lang="ru-RU"/>
        </a:p>
      </dgm:t>
    </dgm:pt>
    <dgm:pt modelId="{CD195599-B022-45A5-A902-7A4C87711D1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Оценку качества образования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F45567E-7019-432F-ADCA-ADD8E5633E10}" type="parTrans" cxnId="{E787AEFF-5295-4671-9F94-EE97252C76CA}">
      <dgm:prSet/>
      <dgm:spPr/>
      <dgm:t>
        <a:bodyPr/>
        <a:lstStyle/>
        <a:p>
          <a:endParaRPr lang="ru-RU"/>
        </a:p>
      </dgm:t>
    </dgm:pt>
    <dgm:pt modelId="{69F45D67-FA51-44A2-9782-5D7CF94C42BC}" type="sibTrans" cxnId="{E787AEFF-5295-4671-9F94-EE97252C76CA}">
      <dgm:prSet/>
      <dgm:spPr/>
      <dgm:t>
        <a:bodyPr/>
        <a:lstStyle/>
        <a:p>
          <a:endParaRPr lang="ru-RU"/>
        </a:p>
      </dgm:t>
    </dgm:pt>
    <dgm:pt modelId="{21BFDB79-B588-4BF9-ABE9-A2C0EBF4BD0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Оценку итогового и промежуточного уровня развития детей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E903815-F8CC-421C-9A1D-678F3C76F349}" type="parTrans" cxnId="{8FF7BFCF-F31A-4489-8920-1A869D765E80}">
      <dgm:prSet/>
      <dgm:spPr/>
      <dgm:t>
        <a:bodyPr/>
        <a:lstStyle/>
        <a:p>
          <a:endParaRPr lang="ru-RU"/>
        </a:p>
      </dgm:t>
    </dgm:pt>
    <dgm:pt modelId="{72EA4FDD-979F-4BFB-9220-3C3A3E2C7263}" type="sibTrans" cxnId="{8FF7BFCF-F31A-4489-8920-1A869D765E80}">
      <dgm:prSet/>
      <dgm:spPr/>
      <dgm:t>
        <a:bodyPr/>
        <a:lstStyle/>
        <a:p>
          <a:endParaRPr lang="ru-RU"/>
        </a:p>
      </dgm:t>
    </dgm:pt>
    <dgm:pt modelId="{C535EF4F-932D-42FC-B471-C2827FC0A53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Оценку выполнения муниципального  (государственного) задания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98966EB-A80F-4BC0-8364-8F210CF346B3}" type="parTrans" cxnId="{38972A15-70CA-4A7F-83A1-D18263827953}">
      <dgm:prSet/>
      <dgm:spPr/>
      <dgm:t>
        <a:bodyPr/>
        <a:lstStyle/>
        <a:p>
          <a:endParaRPr lang="ru-RU"/>
        </a:p>
      </dgm:t>
    </dgm:pt>
    <dgm:pt modelId="{B7B2DA83-80A9-46CB-9AEB-802BA380CD6F}" type="sibTrans" cxnId="{38972A15-70CA-4A7F-83A1-D18263827953}">
      <dgm:prSet/>
      <dgm:spPr/>
      <dgm:t>
        <a:bodyPr/>
        <a:lstStyle/>
        <a:p>
          <a:endParaRPr lang="ru-RU"/>
        </a:p>
      </dgm:t>
    </dgm:pt>
    <dgm:pt modelId="{6E766668-7ADA-4607-89E4-FB3108BF107F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Распределение стимулирующего фонда оплаты труда работников Организации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C708C03-8DAE-4007-852D-D4D50265C491}" type="parTrans" cxnId="{81C267A3-A728-4B28-9891-807939C7D31D}">
      <dgm:prSet/>
      <dgm:spPr/>
      <dgm:t>
        <a:bodyPr/>
        <a:lstStyle/>
        <a:p>
          <a:endParaRPr lang="ru-RU"/>
        </a:p>
      </dgm:t>
    </dgm:pt>
    <dgm:pt modelId="{CFCDE73D-DF88-4967-B24F-DC23C53946D1}" type="sibTrans" cxnId="{81C267A3-A728-4B28-9891-807939C7D31D}">
      <dgm:prSet/>
      <dgm:spPr/>
      <dgm:t>
        <a:bodyPr/>
        <a:lstStyle/>
        <a:p>
          <a:endParaRPr lang="ru-RU"/>
        </a:p>
      </dgm:t>
    </dgm:pt>
    <dgm:pt modelId="{454BFDC5-2206-4316-98DB-42BCC459395E}" type="pres">
      <dgm:prSet presAssocID="{C6B1568F-93C0-44B6-9F82-1C141D1087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12923F-74C4-45AA-8422-43C032245414}" type="pres">
      <dgm:prSet presAssocID="{A6F16ED2-28CD-4950-B9F9-C2F6795E7ED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CA26-A342-43E7-8D7C-8CD8165B28EE}" type="pres">
      <dgm:prSet presAssocID="{E0FBBDDE-6FC0-4F65-82FA-D4A5AD539181}" presName="sibTrans" presStyleCnt="0"/>
      <dgm:spPr/>
    </dgm:pt>
    <dgm:pt modelId="{5454A1EB-6E63-417F-8F34-BAA3CF5D22BA}" type="pres">
      <dgm:prSet presAssocID="{CD195599-B022-45A5-A902-7A4C87711D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55F7D-5137-486D-B68F-D7147BDC052B}" type="pres">
      <dgm:prSet presAssocID="{69F45D67-FA51-44A2-9782-5D7CF94C42BC}" presName="sibTrans" presStyleCnt="0"/>
      <dgm:spPr/>
    </dgm:pt>
    <dgm:pt modelId="{27D1E1F2-71AE-48CB-B216-B0ECDC4A3317}" type="pres">
      <dgm:prSet presAssocID="{21BFDB79-B588-4BF9-ABE9-A2C0EBF4BD0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8B811-7E92-48A5-B78A-31616EBC6AF5}" type="pres">
      <dgm:prSet presAssocID="{72EA4FDD-979F-4BFB-9220-3C3A3E2C7263}" presName="sibTrans" presStyleCnt="0"/>
      <dgm:spPr/>
    </dgm:pt>
    <dgm:pt modelId="{469804A1-B50A-4369-A3EE-7258B06ECCE7}" type="pres">
      <dgm:prSet presAssocID="{C535EF4F-932D-42FC-B471-C2827FC0A53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A5A59-23B2-4AE5-A342-4FE919C545AD}" type="pres">
      <dgm:prSet presAssocID="{B7B2DA83-80A9-46CB-9AEB-802BA380CD6F}" presName="sibTrans" presStyleCnt="0"/>
      <dgm:spPr/>
    </dgm:pt>
    <dgm:pt modelId="{541B2FFA-056E-4A7D-B5AC-EA3C9B842E21}" type="pres">
      <dgm:prSet presAssocID="{6E766668-7ADA-4607-89E4-FB3108BF107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972A15-70CA-4A7F-83A1-D18263827953}" srcId="{C6B1568F-93C0-44B6-9F82-1C141D1087BD}" destId="{C535EF4F-932D-42FC-B471-C2827FC0A53C}" srcOrd="3" destOrd="0" parTransId="{398966EB-A80F-4BC0-8364-8F210CF346B3}" sibTransId="{B7B2DA83-80A9-46CB-9AEB-802BA380CD6F}"/>
    <dgm:cxn modelId="{C04EA21D-61C6-45AE-9358-250694D95C7F}" type="presOf" srcId="{C535EF4F-932D-42FC-B471-C2827FC0A53C}" destId="{469804A1-B50A-4369-A3EE-7258B06ECCE7}" srcOrd="0" destOrd="0" presId="urn:microsoft.com/office/officeart/2005/8/layout/default#3"/>
    <dgm:cxn modelId="{9DBAB131-FAEF-4F79-B057-0F59D92D8D0D}" type="presOf" srcId="{CD195599-B022-45A5-A902-7A4C87711D17}" destId="{5454A1EB-6E63-417F-8F34-BAA3CF5D22BA}" srcOrd="0" destOrd="0" presId="urn:microsoft.com/office/officeart/2005/8/layout/default#3"/>
    <dgm:cxn modelId="{8FF7BFCF-F31A-4489-8920-1A869D765E80}" srcId="{C6B1568F-93C0-44B6-9F82-1C141D1087BD}" destId="{21BFDB79-B588-4BF9-ABE9-A2C0EBF4BD06}" srcOrd="2" destOrd="0" parTransId="{5E903815-F8CC-421C-9A1D-678F3C76F349}" sibTransId="{72EA4FDD-979F-4BFB-9220-3C3A3E2C7263}"/>
    <dgm:cxn modelId="{9B31F439-2039-4684-AD09-2016980E06F2}" type="presOf" srcId="{C6B1568F-93C0-44B6-9F82-1C141D1087BD}" destId="{454BFDC5-2206-4316-98DB-42BCC459395E}" srcOrd="0" destOrd="0" presId="urn:microsoft.com/office/officeart/2005/8/layout/default#3"/>
    <dgm:cxn modelId="{E787AEFF-5295-4671-9F94-EE97252C76CA}" srcId="{C6B1568F-93C0-44B6-9F82-1C141D1087BD}" destId="{CD195599-B022-45A5-A902-7A4C87711D17}" srcOrd="1" destOrd="0" parTransId="{3F45567E-7019-432F-ADCA-ADD8E5633E10}" sibTransId="{69F45D67-FA51-44A2-9782-5D7CF94C42BC}"/>
    <dgm:cxn modelId="{9E71C7E9-D94A-4F76-83B8-E0E16C0883EB}" srcId="{C6B1568F-93C0-44B6-9F82-1C141D1087BD}" destId="{A6F16ED2-28CD-4950-B9F9-C2F6795E7ED8}" srcOrd="0" destOrd="0" parTransId="{6FA5369B-1EA0-4CD0-A97F-6F9CB16B0B75}" sibTransId="{E0FBBDDE-6FC0-4F65-82FA-D4A5AD539181}"/>
    <dgm:cxn modelId="{B81E34D6-5F79-4B18-9B7A-DFBF8467DC84}" type="presOf" srcId="{A6F16ED2-28CD-4950-B9F9-C2F6795E7ED8}" destId="{7012923F-74C4-45AA-8422-43C032245414}" srcOrd="0" destOrd="0" presId="urn:microsoft.com/office/officeart/2005/8/layout/default#3"/>
    <dgm:cxn modelId="{18463495-1F00-492F-93C6-0076CA3C4ED3}" type="presOf" srcId="{21BFDB79-B588-4BF9-ABE9-A2C0EBF4BD06}" destId="{27D1E1F2-71AE-48CB-B216-B0ECDC4A3317}" srcOrd="0" destOrd="0" presId="urn:microsoft.com/office/officeart/2005/8/layout/default#3"/>
    <dgm:cxn modelId="{81C267A3-A728-4B28-9891-807939C7D31D}" srcId="{C6B1568F-93C0-44B6-9F82-1C141D1087BD}" destId="{6E766668-7ADA-4607-89E4-FB3108BF107F}" srcOrd="4" destOrd="0" parTransId="{BC708C03-8DAE-4007-852D-D4D50265C491}" sibTransId="{CFCDE73D-DF88-4967-B24F-DC23C53946D1}"/>
    <dgm:cxn modelId="{574C008A-7643-44DE-BCFF-DCD1F12AF64A}" type="presOf" srcId="{6E766668-7ADA-4607-89E4-FB3108BF107F}" destId="{541B2FFA-056E-4A7D-B5AC-EA3C9B842E21}" srcOrd="0" destOrd="0" presId="urn:microsoft.com/office/officeart/2005/8/layout/default#3"/>
    <dgm:cxn modelId="{4D2589C2-77AF-4390-851C-B2EE906FF5C1}" type="presParOf" srcId="{454BFDC5-2206-4316-98DB-42BCC459395E}" destId="{7012923F-74C4-45AA-8422-43C032245414}" srcOrd="0" destOrd="0" presId="urn:microsoft.com/office/officeart/2005/8/layout/default#3"/>
    <dgm:cxn modelId="{8F7384DE-79FA-43EE-9F31-1B69AAC785BE}" type="presParOf" srcId="{454BFDC5-2206-4316-98DB-42BCC459395E}" destId="{AF75CA26-A342-43E7-8D7C-8CD8165B28EE}" srcOrd="1" destOrd="0" presId="urn:microsoft.com/office/officeart/2005/8/layout/default#3"/>
    <dgm:cxn modelId="{31E88948-3A6F-46C1-BC10-2FC961C9E289}" type="presParOf" srcId="{454BFDC5-2206-4316-98DB-42BCC459395E}" destId="{5454A1EB-6E63-417F-8F34-BAA3CF5D22BA}" srcOrd="2" destOrd="0" presId="urn:microsoft.com/office/officeart/2005/8/layout/default#3"/>
    <dgm:cxn modelId="{01F82F32-5405-4FFB-9D69-DBF6D12DEA35}" type="presParOf" srcId="{454BFDC5-2206-4316-98DB-42BCC459395E}" destId="{F6F55F7D-5137-486D-B68F-D7147BDC052B}" srcOrd="3" destOrd="0" presId="urn:microsoft.com/office/officeart/2005/8/layout/default#3"/>
    <dgm:cxn modelId="{2BBA20DB-5BCC-43AC-B250-A87347546ED5}" type="presParOf" srcId="{454BFDC5-2206-4316-98DB-42BCC459395E}" destId="{27D1E1F2-71AE-48CB-B216-B0ECDC4A3317}" srcOrd="4" destOrd="0" presId="urn:microsoft.com/office/officeart/2005/8/layout/default#3"/>
    <dgm:cxn modelId="{7990C92F-0D02-4CFA-9653-CA7C5B1059D7}" type="presParOf" srcId="{454BFDC5-2206-4316-98DB-42BCC459395E}" destId="{B498B811-7E92-48A5-B78A-31616EBC6AF5}" srcOrd="5" destOrd="0" presId="urn:microsoft.com/office/officeart/2005/8/layout/default#3"/>
    <dgm:cxn modelId="{823714A0-6F8C-4A5F-ACCC-870D17E1DC25}" type="presParOf" srcId="{454BFDC5-2206-4316-98DB-42BCC459395E}" destId="{469804A1-B50A-4369-A3EE-7258B06ECCE7}" srcOrd="6" destOrd="0" presId="urn:microsoft.com/office/officeart/2005/8/layout/default#3"/>
    <dgm:cxn modelId="{7734F78F-E4FC-420E-9425-2B0B78EDEED9}" type="presParOf" srcId="{454BFDC5-2206-4316-98DB-42BCC459395E}" destId="{6DAA5A59-23B2-4AE5-A342-4FE919C545AD}" srcOrd="7" destOrd="0" presId="urn:microsoft.com/office/officeart/2005/8/layout/default#3"/>
    <dgm:cxn modelId="{464786C6-A265-4A89-B7F0-BBB321216FB8}" type="presParOf" srcId="{454BFDC5-2206-4316-98DB-42BCC459395E}" destId="{541B2FFA-056E-4A7D-B5AC-EA3C9B842E21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E2A01-B415-4E62-918A-C0587C87AE2A}">
      <dsp:nvSpPr>
        <dsp:cNvPr id="0" name=""/>
        <dsp:cNvSpPr/>
      </dsp:nvSpPr>
      <dsp:spPr>
        <a:xfrm>
          <a:off x="1805555" y="663550"/>
          <a:ext cx="4057109" cy="4057109"/>
        </a:xfrm>
        <a:prstGeom prst="blockArc">
          <a:avLst>
            <a:gd name="adj1" fmla="val 8880398"/>
            <a:gd name="adj2" fmla="val 16437391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DC2842-8B15-4C12-9459-D12D2F7F4CEE}">
      <dsp:nvSpPr>
        <dsp:cNvPr id="0" name=""/>
        <dsp:cNvSpPr/>
      </dsp:nvSpPr>
      <dsp:spPr>
        <a:xfrm>
          <a:off x="1928778" y="893131"/>
          <a:ext cx="4057109" cy="4057109"/>
        </a:xfrm>
        <a:prstGeom prst="blockArc">
          <a:avLst>
            <a:gd name="adj1" fmla="val 1364294"/>
            <a:gd name="adj2" fmla="val 9332770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58F1C2-6439-4336-B94D-97F9E88A36B6}">
      <dsp:nvSpPr>
        <dsp:cNvPr id="0" name=""/>
        <dsp:cNvSpPr/>
      </dsp:nvSpPr>
      <dsp:spPr>
        <a:xfrm>
          <a:off x="2071713" y="642935"/>
          <a:ext cx="4057109" cy="4057109"/>
        </a:xfrm>
        <a:prstGeom prst="blockArc">
          <a:avLst>
            <a:gd name="adj1" fmla="val 16027459"/>
            <a:gd name="adj2" fmla="val 1804999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19AFF0-C557-4E2C-B045-E9D957D58CEB}">
      <dsp:nvSpPr>
        <dsp:cNvPr id="0" name=""/>
        <dsp:cNvSpPr/>
      </dsp:nvSpPr>
      <dsp:spPr>
        <a:xfrm>
          <a:off x="2928955" y="1643090"/>
          <a:ext cx="2128698" cy="2206390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ТРЕБОВАНИЯ СТАНДАРТА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3240696" y="1966208"/>
        <a:ext cx="1505216" cy="1560154"/>
      </dsp:txXfrm>
    </dsp:sp>
    <dsp:sp modelId="{176C9CA2-38F0-402A-AEB3-39DDBE554475}">
      <dsp:nvSpPr>
        <dsp:cNvPr id="0" name=""/>
        <dsp:cNvSpPr/>
      </dsp:nvSpPr>
      <dsp:spPr>
        <a:xfrm>
          <a:off x="3149295" y="-58423"/>
          <a:ext cx="1643078" cy="1547451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Условия реализации Программы</a:t>
          </a:r>
          <a:endParaRPr lang="ru-RU" sz="1600" b="1" kern="1200" dirty="0"/>
        </a:p>
      </dsp:txBody>
      <dsp:txXfrm>
        <a:off x="3389918" y="168196"/>
        <a:ext cx="1161832" cy="1094213"/>
      </dsp:txXfrm>
    </dsp:sp>
    <dsp:sp modelId="{0987BB43-7D7F-4FFE-8E27-64A627340C0F}">
      <dsp:nvSpPr>
        <dsp:cNvPr id="0" name=""/>
        <dsp:cNvSpPr/>
      </dsp:nvSpPr>
      <dsp:spPr>
        <a:xfrm>
          <a:off x="4929225" y="2857519"/>
          <a:ext cx="1711257" cy="1660139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Результат освоения Программы</a:t>
          </a:r>
          <a:endParaRPr lang="ru-RU" sz="1700" b="1" kern="1200" dirty="0"/>
        </a:p>
      </dsp:txBody>
      <dsp:txXfrm>
        <a:off x="5179833" y="3100641"/>
        <a:ext cx="1210041" cy="1173895"/>
      </dsp:txXfrm>
    </dsp:sp>
    <dsp:sp modelId="{F83C7991-25AA-457B-926C-29A1C7E6FF9D}">
      <dsp:nvSpPr>
        <dsp:cNvPr id="0" name=""/>
        <dsp:cNvSpPr/>
      </dsp:nvSpPr>
      <dsp:spPr>
        <a:xfrm>
          <a:off x="1285879" y="2928956"/>
          <a:ext cx="1735360" cy="1626004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Структура Программы и ее объем</a:t>
          </a:r>
          <a:endParaRPr lang="ru-RU" sz="1600" b="1" kern="1200" dirty="0"/>
        </a:p>
      </dsp:txBody>
      <dsp:txXfrm>
        <a:off x="1540017" y="3167079"/>
        <a:ext cx="1227084" cy="1149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1EAD9-E83C-4DDA-9683-B6ED7559050B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Игровая</a:t>
          </a:r>
          <a:endParaRPr lang="ru-RU" sz="2000" b="1" kern="1200" dirty="0"/>
        </a:p>
      </dsp:txBody>
      <dsp:txXfrm>
        <a:off x="495061" y="645"/>
        <a:ext cx="2262336" cy="1357401"/>
      </dsp:txXfrm>
    </dsp:sp>
    <dsp:sp modelId="{5E299716-A83D-403D-BD3F-09A4A77E5E1B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Коммуникативная</a:t>
          </a:r>
          <a:endParaRPr lang="ru-RU" sz="2000" b="1" kern="1200" dirty="0"/>
        </a:p>
      </dsp:txBody>
      <dsp:txXfrm>
        <a:off x="2983631" y="645"/>
        <a:ext cx="2262336" cy="1357401"/>
      </dsp:txXfrm>
    </dsp:sp>
    <dsp:sp modelId="{76DAE87C-8411-45D6-B350-6A6327257AB0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Познавательно-исследовательская</a:t>
          </a:r>
          <a:endParaRPr lang="ru-RU" sz="2000" b="1" kern="1200" dirty="0"/>
        </a:p>
      </dsp:txBody>
      <dsp:txXfrm>
        <a:off x="5472201" y="645"/>
        <a:ext cx="2262336" cy="1357401"/>
      </dsp:txXfrm>
    </dsp:sp>
    <dsp:sp modelId="{A552311C-858E-486B-879C-27B833DE5E3E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Восприятие художественной литературы и фольклора</a:t>
          </a:r>
          <a:endParaRPr lang="ru-RU" sz="2000" b="1" kern="1200" dirty="0"/>
        </a:p>
      </dsp:txBody>
      <dsp:txXfrm>
        <a:off x="495061" y="1584280"/>
        <a:ext cx="2262336" cy="1357401"/>
      </dsp:txXfrm>
    </dsp:sp>
    <dsp:sp modelId="{60BF7D5C-1A41-41D0-98EB-6E8CB89A635E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Самообслуживание и элементарный бытовой труд</a:t>
          </a:r>
          <a:endParaRPr lang="ru-RU" sz="1800" b="1" kern="1200" dirty="0"/>
        </a:p>
      </dsp:txBody>
      <dsp:txXfrm>
        <a:off x="2983631" y="1584280"/>
        <a:ext cx="2262336" cy="1357401"/>
      </dsp:txXfrm>
    </dsp:sp>
    <dsp:sp modelId="{2F275DD3-8716-40D9-9F5C-4F1F1E536798}">
      <dsp:nvSpPr>
        <dsp:cNvPr id="0" name=""/>
        <dsp:cNvSpPr/>
      </dsp:nvSpPr>
      <dsp:spPr>
        <a:xfrm>
          <a:off x="5434511" y="1591963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Конструирование</a:t>
          </a:r>
          <a:endParaRPr lang="ru-RU" sz="2000" b="1" kern="1200" dirty="0"/>
        </a:p>
      </dsp:txBody>
      <dsp:txXfrm>
        <a:off x="5434511" y="1591963"/>
        <a:ext cx="2262336" cy="1357401"/>
      </dsp:txXfrm>
    </dsp:sp>
    <dsp:sp modelId="{54CB35DE-994F-4A25-96AC-A73A026291CE}">
      <dsp:nvSpPr>
        <dsp:cNvPr id="0" name=""/>
        <dsp:cNvSpPr/>
      </dsp:nvSpPr>
      <dsp:spPr>
        <a:xfrm>
          <a:off x="495061" y="3167916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Изобразительная</a:t>
          </a:r>
          <a:endParaRPr lang="ru-RU" sz="2000" b="1" kern="1200" dirty="0"/>
        </a:p>
      </dsp:txBody>
      <dsp:txXfrm>
        <a:off x="495061" y="3167916"/>
        <a:ext cx="2262336" cy="1357401"/>
      </dsp:txXfrm>
    </dsp:sp>
    <dsp:sp modelId="{289D80C1-0158-47C9-A3C6-428F8BA5CC3B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Музыкальная</a:t>
          </a:r>
          <a:endParaRPr lang="ru-RU" sz="2000" b="1" kern="1200" dirty="0"/>
        </a:p>
      </dsp:txBody>
      <dsp:txXfrm>
        <a:off x="2983631" y="3167916"/>
        <a:ext cx="2262336" cy="1357401"/>
      </dsp:txXfrm>
    </dsp:sp>
    <dsp:sp modelId="{E1610B6D-E718-4196-83F7-D902D8CF9E49}">
      <dsp:nvSpPr>
        <dsp:cNvPr id="0" name=""/>
        <dsp:cNvSpPr/>
      </dsp:nvSpPr>
      <dsp:spPr>
        <a:xfrm>
          <a:off x="5472201" y="3167916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Двигательная</a:t>
          </a:r>
          <a:endParaRPr lang="ru-RU" sz="2000" b="1" kern="1200" dirty="0"/>
        </a:p>
      </dsp:txBody>
      <dsp:txXfrm>
        <a:off x="5472201" y="3167916"/>
        <a:ext cx="2262336" cy="1357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4BD3E-1343-4CFE-B14B-8B515F354002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4300" tIns="0" rIns="11248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Возрастные и иные  категории  детей, категории  детей  с   ограниченными возможностями здоровья, если Программа  предусматривает  особенности   ее реализации для этой категории детей</a:t>
          </a:r>
          <a:endParaRPr lang="ru-RU" sz="1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1005" y="905192"/>
        <a:ext cx="2611933" cy="2715577"/>
      </dsp:txXfrm>
    </dsp:sp>
    <dsp:sp modelId="{7EA0F6DB-0C98-40A4-A3C0-8364700A4BF9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Используемые Примерные программы</a:t>
          </a:r>
          <a:endParaRPr lang="ru-RU" sz="24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808833" y="905192"/>
        <a:ext cx="2611933" cy="2715577"/>
      </dsp:txXfrm>
    </dsp:sp>
    <dsp:sp modelId="{8CDF8A52-7D86-4D19-A534-AA9D7BE88F56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Характеристика  взаимодействия  педагогического     коллектива с семьями детей.</a:t>
          </a:r>
          <a:endParaRPr lang="ru-RU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5616662" y="905192"/>
        <a:ext cx="2611933" cy="2715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F12E4-DD9C-43EB-AF72-5F045D53E140}">
      <dsp:nvSpPr>
        <dsp:cNvPr id="0" name=""/>
        <dsp:cNvSpPr/>
      </dsp:nvSpPr>
      <dsp:spPr>
        <a:xfrm>
          <a:off x="0" y="294159"/>
          <a:ext cx="1546765" cy="9280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Психолого-педагогические условия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94159"/>
        <a:ext cx="1546765" cy="928059"/>
      </dsp:txXfrm>
    </dsp:sp>
    <dsp:sp modelId="{E8407B7F-8DF6-49C9-A37D-2DA0CCA68BA4}">
      <dsp:nvSpPr>
        <dsp:cNvPr id="0" name=""/>
        <dsp:cNvSpPr/>
      </dsp:nvSpPr>
      <dsp:spPr>
        <a:xfrm>
          <a:off x="1704298" y="321787"/>
          <a:ext cx="1546765" cy="92805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Кадровые условия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04298" y="321787"/>
        <a:ext cx="1546765" cy="928059"/>
      </dsp:txXfrm>
    </dsp:sp>
    <dsp:sp modelId="{9755ED24-08F7-426C-A941-6AA28525A927}">
      <dsp:nvSpPr>
        <dsp:cNvPr id="0" name=""/>
        <dsp:cNvSpPr/>
      </dsp:nvSpPr>
      <dsp:spPr>
        <a:xfrm>
          <a:off x="3357589" y="285751"/>
          <a:ext cx="1546765" cy="9280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Материально-технические условия 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7589" y="285751"/>
        <a:ext cx="1546765" cy="928059"/>
      </dsp:txXfrm>
    </dsp:sp>
    <dsp:sp modelId="{EC5649E4-D992-4417-8989-684CEEBBC8AD}">
      <dsp:nvSpPr>
        <dsp:cNvPr id="0" name=""/>
        <dsp:cNvSpPr/>
      </dsp:nvSpPr>
      <dsp:spPr>
        <a:xfrm>
          <a:off x="5080500" y="294159"/>
          <a:ext cx="1546765" cy="92805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Финансовые условия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80500" y="294159"/>
        <a:ext cx="1546765" cy="928059"/>
      </dsp:txXfrm>
    </dsp:sp>
    <dsp:sp modelId="{73B78069-7049-44B6-9C8B-8AC98300DCF1}">
      <dsp:nvSpPr>
        <dsp:cNvPr id="0" name=""/>
        <dsp:cNvSpPr/>
      </dsp:nvSpPr>
      <dsp:spPr>
        <a:xfrm>
          <a:off x="6811480" y="307319"/>
          <a:ext cx="1546765" cy="92805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Развивающая предметно-пространственная среда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11480" y="307319"/>
        <a:ext cx="1546765" cy="9280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2923F-74C4-45AA-8422-43C032245414}">
      <dsp:nvSpPr>
        <dsp:cNvPr id="0" name=""/>
        <dsp:cNvSpPr/>
      </dsp:nvSpPr>
      <dsp:spPr>
        <a:xfrm>
          <a:off x="0" y="46881"/>
          <a:ext cx="2455681" cy="14734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Аттестацию педагогических кадров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6881"/>
        <a:ext cx="2455681" cy="1473408"/>
      </dsp:txXfrm>
    </dsp:sp>
    <dsp:sp modelId="{5454A1EB-6E63-417F-8F34-BAA3CF5D22BA}">
      <dsp:nvSpPr>
        <dsp:cNvPr id="0" name=""/>
        <dsp:cNvSpPr/>
      </dsp:nvSpPr>
      <dsp:spPr>
        <a:xfrm>
          <a:off x="2701249" y="46881"/>
          <a:ext cx="2455681" cy="14734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Оценку качества образования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1249" y="46881"/>
        <a:ext cx="2455681" cy="1473408"/>
      </dsp:txXfrm>
    </dsp:sp>
    <dsp:sp modelId="{27D1E1F2-71AE-48CB-B216-B0ECDC4A3317}">
      <dsp:nvSpPr>
        <dsp:cNvPr id="0" name=""/>
        <dsp:cNvSpPr/>
      </dsp:nvSpPr>
      <dsp:spPr>
        <a:xfrm>
          <a:off x="5402498" y="46881"/>
          <a:ext cx="2455681" cy="14734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Оценку итогового и промежуточного уровня развития детей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2498" y="46881"/>
        <a:ext cx="2455681" cy="1473408"/>
      </dsp:txXfrm>
    </dsp:sp>
    <dsp:sp modelId="{469804A1-B50A-4369-A3EE-7258B06ECCE7}">
      <dsp:nvSpPr>
        <dsp:cNvPr id="0" name=""/>
        <dsp:cNvSpPr/>
      </dsp:nvSpPr>
      <dsp:spPr>
        <a:xfrm>
          <a:off x="1350624" y="1765858"/>
          <a:ext cx="2455681" cy="14734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Оценку выполнения муниципального  (государственного) задания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50624" y="1765858"/>
        <a:ext cx="2455681" cy="1473408"/>
      </dsp:txXfrm>
    </dsp:sp>
    <dsp:sp modelId="{541B2FFA-056E-4A7D-B5AC-EA3C9B842E21}">
      <dsp:nvSpPr>
        <dsp:cNvPr id="0" name=""/>
        <dsp:cNvSpPr/>
      </dsp:nvSpPr>
      <dsp:spPr>
        <a:xfrm>
          <a:off x="4051874" y="1765858"/>
          <a:ext cx="2455681" cy="14734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Распределение стимулирующего фонда оплаты труда работников Организации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51874" y="1765858"/>
        <a:ext cx="2455681" cy="1473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lves\AppData\Local\Microsoft\Windows\Temporary Internet Files\Content.IE5\54I5HWCN\MPj0437247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8600" y="0"/>
            <a:ext cx="5105400" cy="5181600"/>
          </a:xfrm>
        </p:spPr>
        <p:txBody>
          <a:bodyPr>
            <a:normAutofit/>
          </a:bodyPr>
          <a:lstStyle>
            <a:lvl1pPr>
              <a:defRPr lang="ru-RU" sz="4400" b="1" kern="120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5181600"/>
            <a:ext cx="5105400" cy="914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b="1" kern="12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28.11.2014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all" spc="200" baseline="0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glow rad="139700">
              <a:schemeClr val="bg1"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7786742" cy="148651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Федеральный государственный образовательный стандарт дошкольного образования – стандарт поддержки уникальности, самоценности и разнообразия  дошкольного детства.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500702"/>
            <a:ext cx="8858312" cy="91440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      Старший воспитатель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                                                              МБДОУ детского сада №29 «Полянка» г. Павлово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                                                                Л. В. Шанц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1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44" y="142852"/>
            <a:ext cx="1071570" cy="1250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1680" y="428604"/>
            <a:ext cx="6984776" cy="1143000"/>
          </a:xfrm>
        </p:spPr>
        <p:txBody>
          <a:bodyPr>
            <a:normAutofit fontScale="90000"/>
          </a:bodyPr>
          <a:lstStyle/>
          <a:p>
            <a:pPr algn="l"/>
            <a:r>
              <a:rPr sz="4000" dirty="0" smtClean="0"/>
              <a:t>                      ФГОС</a:t>
            </a:r>
            <a:r>
              <a:rPr sz="2800" dirty="0" smtClean="0"/>
              <a:t/>
            </a:r>
            <a:br>
              <a:rPr sz="2800" dirty="0" smtClean="0"/>
            </a:br>
            <a:r>
              <a:rPr lang="en-US" sz="3100" i="1" dirty="0" smtClean="0">
                <a:solidFill>
                  <a:srgbClr val="C00000"/>
                </a:solidFill>
              </a:rPr>
              <a:t> II.</a:t>
            </a:r>
            <a:r>
              <a:rPr lang="ru-RU" sz="3100" i="1" dirty="0" smtClean="0">
                <a:solidFill>
                  <a:srgbClr val="C00000"/>
                </a:solidFill>
              </a:rPr>
              <a:t>Требования к структуре образовательной программы. </a:t>
            </a:r>
            <a:r>
              <a:rPr sz="3100" i="1" dirty="0" smtClean="0">
                <a:solidFill>
                  <a:srgbClr val="C00000"/>
                </a:solidFill>
              </a:rPr>
              <a:t>2.6</a:t>
            </a:r>
            <a:endParaRPr lang="ru-RU" sz="3100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1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85728"/>
            <a:ext cx="1152128" cy="1261968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143240" y="1928802"/>
            <a:ext cx="2500330" cy="242889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57554" y="2786058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ОБРАЗОВАТЕЛЬНЫЕ ОБЛАСТИ РАЗВИТИЯ ДЕТЕЙ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929322" y="2428868"/>
            <a:ext cx="428628" cy="428628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357950" y="2428868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786446" y="4214818"/>
            <a:ext cx="428628" cy="428628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357950" y="414338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214810" y="5000636"/>
            <a:ext cx="428628" cy="428628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572000" y="535782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643174" y="4143380"/>
            <a:ext cx="428628" cy="428628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0" y="414338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428860" y="2428868"/>
            <a:ext cx="428628" cy="428628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14282" y="242886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/>
      <p:bldP spid="17" grpId="0" animBg="1"/>
      <p:bldP spid="19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ВИДЫ ДЕТСКОЙ ДЕЯТЕЛЬНОСТИ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51EAD9-E83C-4DDA-9683-B6ED75590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9751EAD9-E83C-4DDA-9683-B6ED75590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299716-A83D-403D-BD3F-09A4A77E5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5E299716-A83D-403D-BD3F-09A4A77E5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DAE87C-8411-45D6-B350-6A6327257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76DAE87C-8411-45D6-B350-6A6327257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52311C-858E-486B-879C-27B833DE5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A552311C-858E-486B-879C-27B833DE5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BF7D5C-1A41-41D0-98EB-6E8CB89A6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60BF7D5C-1A41-41D0-98EB-6E8CB89A6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275DD3-8716-40D9-9F5C-4F1F1E536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2F275DD3-8716-40D9-9F5C-4F1F1E5367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CB35DE-994F-4A25-96AC-A73A02629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54CB35DE-994F-4A25-96AC-A73A02629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9D80C1-0158-47C9-A3C6-428F8BA5C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289D80C1-0158-47C9-A3C6-428F8BA5C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610B6D-E718-4196-83F7-D902D8CF9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E1610B6D-E718-4196-83F7-D902D8CF9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</a:t>
            </a:r>
            <a:r>
              <a:rPr smtClean="0"/>
              <a:t>ополнительный раздел программы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4BD3E-1343-4CFE-B14B-8B515F354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C754BD3E-1343-4CFE-B14B-8B515F354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A0F6DB-0C98-40A4-A3C0-8364700A4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7EA0F6DB-0C98-40A4-A3C0-8364700A4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DF8A52-7D86-4D19-A534-AA9D7BE88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8CDF8A52-7D86-4D19-A534-AA9D7BE88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III. </a:t>
            </a:r>
            <a:r>
              <a:rPr lang="ru-RU" sz="2800" dirty="0" smtClean="0">
                <a:solidFill>
                  <a:srgbClr val="C00000"/>
                </a:solidFill>
              </a:rPr>
              <a:t>Т</a:t>
            </a:r>
            <a:r>
              <a:rPr sz="2800" dirty="0" err="1" smtClean="0">
                <a:solidFill>
                  <a:srgbClr val="C00000"/>
                </a:solidFill>
              </a:rPr>
              <a:t>ребования</a:t>
            </a:r>
            <a:r>
              <a:rPr sz="2800" dirty="0" smtClean="0">
                <a:solidFill>
                  <a:srgbClr val="C00000"/>
                </a:solidFill>
              </a:rPr>
              <a:t> к </a:t>
            </a:r>
            <a:r>
              <a:rPr sz="2800" dirty="0" err="1" smtClean="0">
                <a:solidFill>
                  <a:srgbClr val="C00000"/>
                </a:solidFill>
              </a:rPr>
              <a:t>условиям</a:t>
            </a:r>
            <a:r>
              <a:rPr sz="2800" dirty="0" smtClean="0">
                <a:solidFill>
                  <a:srgbClr val="C00000"/>
                </a:solidFill>
              </a:rPr>
              <a:t> </a:t>
            </a:r>
            <a:r>
              <a:rPr sz="2800" dirty="0" err="1" smtClean="0">
                <a:solidFill>
                  <a:srgbClr val="C00000"/>
                </a:solidFill>
              </a:rPr>
              <a:t>реализации</a:t>
            </a:r>
            <a:r>
              <a:rPr sz="2800" dirty="0" smtClean="0">
                <a:solidFill>
                  <a:srgbClr val="C00000"/>
                </a:solidFill>
              </a:rPr>
              <a:t> </a:t>
            </a:r>
            <a:r>
              <a:rPr sz="2800" dirty="0" err="1" smtClean="0">
                <a:solidFill>
                  <a:srgbClr val="C00000"/>
                </a:solidFill>
              </a:rPr>
              <a:t>ооп</a:t>
            </a:r>
            <a:r>
              <a:rPr sz="2800" dirty="0" smtClean="0">
                <a:solidFill>
                  <a:srgbClr val="C00000"/>
                </a:solidFill>
              </a:rPr>
              <a:t> </a:t>
            </a:r>
            <a:r>
              <a:rPr sz="2800" dirty="0" err="1" smtClean="0">
                <a:solidFill>
                  <a:srgbClr val="C00000"/>
                </a:solidFill>
              </a:rPr>
              <a:t>до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358246" cy="157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28596" y="3000372"/>
            <a:ext cx="8358246" cy="371477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348" y="3071810"/>
            <a:ext cx="771530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создание социальной ситуации развития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участников образовательных отношений, включая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создание образовательной среды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которая: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гарантируют охрану и укрепление физического и психического здоровья детей</a:t>
            </a:r>
          </a:p>
          <a:p>
            <a:endParaRPr lang="ru-RU" sz="1600" dirty="0" smtClean="0"/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обеспечивают эмоциональное благополучие детей</a:t>
            </a:r>
          </a:p>
          <a:p>
            <a:pPr>
              <a:buFont typeface="Wingdings" pitchFamily="2" charset="2"/>
              <a:buChar char="§"/>
            </a:pPr>
            <a:endParaRPr lang="ru-RU" sz="1600" dirty="0" smtClean="0"/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способствуют профессиональному развитию педагогических работников</a:t>
            </a:r>
          </a:p>
          <a:p>
            <a:endParaRPr lang="ru-RU" sz="1600" dirty="0" smtClean="0"/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 создают условия для развивающего вариативного дошкольного образования</a:t>
            </a:r>
          </a:p>
          <a:p>
            <a:pPr>
              <a:buFont typeface="Wingdings" pitchFamily="2" charset="2"/>
              <a:buChar char="§"/>
            </a:pPr>
            <a:endParaRPr lang="ru-RU" sz="1600" dirty="0" smtClean="0"/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обеспечивают открытость дошкольного образования</a:t>
            </a:r>
          </a:p>
          <a:p>
            <a:pPr>
              <a:buFont typeface="Wingdings" pitchFamily="2" charset="2"/>
              <a:buChar char="§"/>
            </a:pPr>
            <a:endParaRPr lang="ru-RU" sz="1600" dirty="0" smtClean="0"/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 создают условия для участия родителей (законных представителей) в образовательной деятельности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4214810" y="-1571659"/>
            <a:ext cx="857256" cy="8572560"/>
          </a:xfrm>
          <a:prstGeom prst="rightBrace">
            <a:avLst>
              <a:gd name="adj1" fmla="val 8333"/>
              <a:gd name="adj2" fmla="val 50373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FF12E4-DD9C-43EB-AF72-5F045D53E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98FF12E4-DD9C-43EB-AF72-5F045D53E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07B7F-8DF6-49C9-A37D-2DA0CCA68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E8407B7F-8DF6-49C9-A37D-2DA0CCA68B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55ED24-08F7-426C-A941-6AA28525A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9755ED24-08F7-426C-A941-6AA28525A9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5649E4-D992-4417-8989-684CEEBBC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EC5649E4-D992-4417-8989-684CEEBBC8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78069-7049-44B6-9C8B-8AC98300D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73B78069-7049-44B6-9C8B-8AC98300D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  <p:bldP spid="6" grpId="0" animBg="1"/>
      <p:bldP spid="7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>
            <a:normAutofit fontScale="90000"/>
          </a:bodyPr>
          <a:lstStyle/>
          <a:p>
            <a:r>
              <a:rPr sz="4000" dirty="0" smtClean="0"/>
              <a:t>ФГОС</a:t>
            </a:r>
            <a:r>
              <a:rPr sz="2800" dirty="0" smtClean="0"/>
              <a:t/>
            </a:r>
            <a:br>
              <a:rPr sz="2800" dirty="0" smtClean="0"/>
            </a:br>
            <a:r>
              <a:rPr sz="2800" dirty="0" smtClean="0"/>
              <a:t>       </a:t>
            </a:r>
            <a:r>
              <a:rPr lang="en-US" sz="2700" dirty="0" smtClean="0">
                <a:solidFill>
                  <a:srgbClr val="C00000"/>
                </a:solidFill>
              </a:rPr>
              <a:t>IV. </a:t>
            </a:r>
            <a:r>
              <a:rPr lang="ru-RU" sz="2700" dirty="0" smtClean="0">
                <a:solidFill>
                  <a:srgbClr val="C00000"/>
                </a:solidFill>
              </a:rPr>
              <a:t>Требования к результатам освоения 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основной образовательной программы. </a:t>
            </a:r>
            <a:endParaRPr lang="ru-RU" sz="2700" i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/>
          <a:lstStyle/>
          <a:p>
            <a:pPr indent="34290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Целевые ориентиры ДО </a:t>
            </a:r>
            <a:r>
              <a:rPr lang="ru-RU" dirty="0" smtClean="0"/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социально-нормативные возрастные характеристики возможных достижений ребенка на этапе завершения уровня дошкольного образования</a:t>
            </a:r>
          </a:p>
          <a:p>
            <a:pPr indent="34290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214290"/>
            <a:ext cx="1152128" cy="1261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4000" dirty="0" smtClean="0"/>
              <a:t>ФГОС</a:t>
            </a:r>
            <a:r>
              <a:rPr sz="2800" dirty="0" smtClean="0"/>
              <a:t/>
            </a:r>
            <a:br>
              <a:rPr sz="2800" dirty="0" smtClean="0"/>
            </a:b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2700" dirty="0" smtClean="0">
                <a:solidFill>
                  <a:srgbClr val="C00000"/>
                </a:solidFill>
              </a:rPr>
              <a:t>IV. </a:t>
            </a:r>
            <a:r>
              <a:rPr lang="ru-RU" sz="2700" dirty="0" smtClean="0">
                <a:solidFill>
                  <a:srgbClr val="C00000"/>
                </a:solidFill>
              </a:rPr>
              <a:t>Требования к результатам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 освоения основной образовательной программы.</a:t>
            </a:r>
            <a:r>
              <a:rPr sz="2700" i="1" dirty="0" smtClean="0">
                <a:solidFill>
                  <a:srgbClr val="C00000"/>
                </a:solidFill>
              </a:rPr>
              <a:t> </a:t>
            </a:r>
            <a:r>
              <a:rPr lang="ru-RU" sz="2700" i="1" dirty="0" smtClean="0">
                <a:solidFill>
                  <a:srgbClr val="C00000"/>
                </a:solidFill>
              </a:rPr>
              <a:t>П</a:t>
            </a:r>
            <a:r>
              <a:rPr sz="2700" i="1" dirty="0" smtClean="0">
                <a:solidFill>
                  <a:srgbClr val="C00000"/>
                </a:solidFill>
              </a:rPr>
              <a:t>.4.5.</a:t>
            </a:r>
            <a:endParaRPr lang="ru-RU" sz="2700" i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2143117"/>
            <a:ext cx="8229600" cy="714380"/>
          </a:xfrm>
        </p:spPr>
        <p:txBody>
          <a:bodyPr/>
          <a:lstStyle/>
          <a:p>
            <a:pPr indent="34290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Целевые ориентиры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могут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служить непосредственным основанием при решении управленческих задач, включая: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60648"/>
            <a:ext cx="1296144" cy="1261968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857224" y="3143248"/>
          <a:ext cx="785818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12923F-74C4-45AA-8422-43C032245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7012923F-74C4-45AA-8422-43C032245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54A1EB-6E63-417F-8F34-BAA3CF5D2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5454A1EB-6E63-417F-8F34-BAA3CF5D2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D1E1F2-71AE-48CB-B216-B0ECDC4A3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27D1E1F2-71AE-48CB-B216-B0ECDC4A3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9804A1-B50A-4369-A3EE-7258B06EC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469804A1-B50A-4369-A3EE-7258B06EC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1B2FFA-056E-4A7D-B5AC-EA3C9B842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541B2FFA-056E-4A7D-B5AC-EA3C9B842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4000" dirty="0" smtClean="0"/>
              <a:t>ФГОС</a:t>
            </a:r>
            <a:r>
              <a:rPr sz="2800" dirty="0" smtClean="0"/>
              <a:t/>
            </a:r>
            <a:br>
              <a:rPr sz="2800" dirty="0" smtClean="0"/>
            </a:b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2700" dirty="0" smtClean="0">
                <a:solidFill>
                  <a:srgbClr val="C00000"/>
                </a:solidFill>
              </a:rPr>
              <a:t>IV. </a:t>
            </a:r>
            <a:r>
              <a:rPr lang="ru-RU" sz="2700" dirty="0" smtClean="0">
                <a:solidFill>
                  <a:srgbClr val="C00000"/>
                </a:solidFill>
              </a:rPr>
              <a:t>Требования к результатам 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освоения основной образовательной программы.</a:t>
            </a:r>
            <a:r>
              <a:rPr sz="2700" i="1" dirty="0" smtClean="0">
                <a:solidFill>
                  <a:srgbClr val="C00000"/>
                </a:solidFill>
              </a:rPr>
              <a:t> </a:t>
            </a:r>
            <a:r>
              <a:rPr lang="ru-RU" sz="2700" i="1" dirty="0" smtClean="0">
                <a:solidFill>
                  <a:srgbClr val="C00000"/>
                </a:solidFill>
              </a:rPr>
              <a:t>П</a:t>
            </a:r>
            <a:r>
              <a:rPr sz="2700" i="1" dirty="0" smtClean="0">
                <a:solidFill>
                  <a:srgbClr val="C00000"/>
                </a:solidFill>
              </a:rPr>
              <a:t>.4.3.</a:t>
            </a:r>
            <a:endParaRPr lang="ru-RU" sz="2700" i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2143117"/>
            <a:ext cx="8229600" cy="1928825"/>
          </a:xfrm>
        </p:spPr>
        <p:txBody>
          <a:bodyPr>
            <a:normAutofit fontScale="47500" lnSpcReduction="20000"/>
          </a:bodyPr>
          <a:lstStyle/>
          <a:p>
            <a:pPr indent="342900" algn="just">
              <a:lnSpc>
                <a:spcPct val="120000"/>
              </a:lnSpc>
              <a:buNone/>
            </a:pPr>
            <a:r>
              <a:rPr lang="ru-RU" sz="5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Целевые ориентиры</a:t>
            </a: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 не подлежат непосредственной оценке, в том числе в виде педагогической диагностики (мониторинга).</a:t>
            </a:r>
          </a:p>
          <a:p>
            <a:pPr indent="342900" algn="just">
              <a:lnSpc>
                <a:spcPct val="170000"/>
              </a:lnSpc>
              <a:buNone/>
            </a:pPr>
            <a:endParaRPr lang="ru-RU" sz="59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buNone/>
            </a:pPr>
            <a:endParaRPr lang="ru-RU" sz="59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buNone/>
            </a:pPr>
            <a:endParaRPr lang="ru-RU" sz="59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214290"/>
            <a:ext cx="1152128" cy="1261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472518" cy="39719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Предметом регулирования ФГОС дошкольного образования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являются отношения в сфере образования между их участниками, возникающие при реализации основной образовательной программы дошкольного образования организацией, осуществляющей  образовательную деятельность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877272"/>
            <a:ext cx="8229600" cy="792088"/>
          </a:xfrm>
        </p:spPr>
        <p:txBody>
          <a:bodyPr>
            <a:normAutofit fontScale="90000"/>
          </a:bodyPr>
          <a:lstStyle/>
          <a:p>
            <a:r>
              <a:rPr sz="24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 Успехов в работе!</a:t>
            </a:r>
            <a:endParaRPr lang="ru-RU" sz="3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696"/>
            <a:ext cx="5643602" cy="56436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aHR0cDovL21lZGlhMi5waWNzZWFyY2guY29tL2lzP1AzNEQ0eW1yUGZBek1hQ0JISWRkT0FXWkNQU2dWNGk1a0VFMTYwUTlCSmcmaGVpZ2h0PTIyNA==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1861" y="0"/>
            <a:ext cx="5177107" cy="1928802"/>
          </a:xfrm>
        </p:spPr>
      </p:pic>
      <p:sp>
        <p:nvSpPr>
          <p:cNvPr id="9" name="TextBox 8"/>
          <p:cNvSpPr txBox="1"/>
          <p:nvPr/>
        </p:nvSpPr>
        <p:spPr>
          <a:xfrm>
            <a:off x="2928926" y="192880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разработан на основе 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Рисунок 14" descr="486910_Konvenciya_OON_o_pravah_rebenk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68968" y="4429132"/>
            <a:ext cx="1385057" cy="21023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0005-002-Dejstvujuschaja-Konstitutsija-RF-prinjata-vsenarodnym-golosovanie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5786" y="4416224"/>
            <a:ext cx="1357322" cy="20744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fzo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7620" y="4429132"/>
            <a:ext cx="1436123" cy="20314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428596" y="3286124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Конституции РФ</a:t>
            </a:r>
            <a:endParaRPr lang="ru-RU" sz="2000" b="1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3306" y="3071810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№273- ФЗ «Об образовании в РФ»</a:t>
            </a:r>
            <a:endParaRPr lang="ru-RU" sz="2000" b="1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3702" y="3214686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Конвенции ООН о правах ребенка</a:t>
            </a:r>
            <a:endParaRPr lang="ru-RU" sz="2000" b="1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4429124" y="2428868"/>
            <a:ext cx="28575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 rot="18826543">
            <a:off x="1534671" y="2658945"/>
            <a:ext cx="714380" cy="2548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 rot="13522943">
            <a:off x="6913860" y="2645189"/>
            <a:ext cx="714380" cy="2548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2" grpId="0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211327_origina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95026"/>
            <a:ext cx="9144000" cy="6067947"/>
          </a:xfrm>
          <a:prstGeom prst="rect">
            <a:avLst/>
          </a:prstGeom>
        </p:spPr>
      </p:pic>
      <p:pic>
        <p:nvPicPr>
          <p:cNvPr id="4" name="Рисунок 3" descr="211327_original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9266" y="1643051"/>
            <a:ext cx="6081243" cy="3786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e232604dd7d3e7fd06aade7c1183ff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42897" y="-800011"/>
            <a:ext cx="6229832" cy="8544186"/>
          </a:xfrm>
          <a:prstGeom prst="rect">
            <a:avLst/>
          </a:prstGeom>
        </p:spPr>
      </p:pic>
      <p:pic>
        <p:nvPicPr>
          <p:cNvPr id="20" name="Рисунок 19" descr="15279-600x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7224" y="4214818"/>
            <a:ext cx="2000264" cy="20002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85984" y="1428736"/>
            <a:ext cx="55007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№1155 </a:t>
            </a:r>
          </a:p>
          <a:p>
            <a:pPr algn="ctr"/>
            <a:endParaRPr lang="ru-RU" sz="20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"ОБ УТВЕРЖДЕНИИ ФЕДЕРАЛЬНОГО ГОСУДАРСТВЕННОГО ОБРАЗОВАТЕЛЬНОГО СТАНДАРТА ДОШКОЛЬНОГО ОБРАЗОВАНИЯ"  </a:t>
            </a:r>
          </a:p>
          <a:p>
            <a:pPr algn="ctr"/>
            <a:r>
              <a:rPr lang="ru-RU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от 17 октября 2013года.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4500" indent="-169863" algn="ctr"/>
            <a:r>
              <a:rPr lang="ru-RU" sz="2000" b="1" i="1" cap="all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Зарегистрирован в Минюсте РФ 14                 ноября 2013 г.  Регистрационный N 30384. 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86116" y="2714620"/>
            <a:ext cx="2786082" cy="14287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28992" y="2857496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ПРИНЦИПЫ СТАНДАРТА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142844" y="2071678"/>
            <a:ext cx="2857520" cy="3214710"/>
          </a:xfrm>
          <a:prstGeom prst="rightArrowCallout">
            <a:avLst>
              <a:gd name="adj1" fmla="val 11872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643174" y="285728"/>
            <a:ext cx="3786214" cy="2214578"/>
          </a:xfrm>
          <a:prstGeom prst="downArrowCallout">
            <a:avLst>
              <a:gd name="adj1" fmla="val 15562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14612" y="285728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Поддержка  разнообразия  детства;  сохранение     уникальности 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самоценности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детства  как  важного  этапа  в  общем  развитии   человека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42844" y="2500306"/>
            <a:ext cx="18573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Личностно-развивающий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гуманистичес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кий характер   взаимодействия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зрослых и детей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6143636" y="2000240"/>
            <a:ext cx="2786082" cy="3500462"/>
          </a:xfrm>
          <a:prstGeom prst="leftArrowCallout">
            <a:avLst>
              <a:gd name="adj1" fmla="val 14414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143768" y="2500306"/>
            <a:ext cx="17859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еализация Программы в формах, специфических  для  детей   данной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возрастной  группы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2857488" y="4500570"/>
            <a:ext cx="3786214" cy="2071702"/>
          </a:xfrm>
          <a:prstGeom prst="upArrowCallout">
            <a:avLst>
              <a:gd name="adj1" fmla="val 16076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500430" y="571501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Уважение личности ребенка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/>
      <p:bldP spid="9218" grpId="0"/>
      <p:bldP spid="12" grpId="0" animBg="1"/>
      <p:bldP spid="9219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5984" y="428604"/>
            <a:ext cx="5500726" cy="1143000"/>
          </a:xfrm>
        </p:spPr>
        <p:txBody>
          <a:bodyPr>
            <a:normAutofit fontScale="90000"/>
          </a:bodyPr>
          <a:lstStyle/>
          <a:p>
            <a:r>
              <a:rPr sz="4000" dirty="0" smtClean="0"/>
              <a:t>ФГОС</a:t>
            </a:r>
            <a:r>
              <a:rPr sz="2800" dirty="0" smtClean="0"/>
              <a:t/>
            </a:r>
            <a:br>
              <a:rPr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   </a:t>
            </a:r>
            <a:r>
              <a:rPr lang="en-US" sz="3100" i="1" dirty="0" smtClean="0">
                <a:solidFill>
                  <a:srgbClr val="C00000"/>
                </a:solidFill>
              </a:rPr>
              <a:t>I</a:t>
            </a:r>
            <a:r>
              <a:rPr lang="ru-RU" sz="3100" i="1" dirty="0" smtClean="0">
                <a:solidFill>
                  <a:srgbClr val="C00000"/>
                </a:solidFill>
              </a:rPr>
              <a:t>.о</a:t>
            </a:r>
            <a:r>
              <a:rPr sz="3100" i="1" dirty="0" smtClean="0">
                <a:solidFill>
                  <a:srgbClr val="C00000"/>
                </a:solidFill>
              </a:rPr>
              <a:t>БЩИЕ ПОЛОЖЕНИЯ. П.1.5</a:t>
            </a:r>
            <a:endParaRPr lang="ru-RU" sz="3100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1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14480" y="285728"/>
            <a:ext cx="1081086" cy="1261968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28596" y="2500306"/>
            <a:ext cx="2786082" cy="27146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57224" y="3500438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ФГОС ДО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428860" y="2071678"/>
            <a:ext cx="428628" cy="4286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987824" y="1988840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Повышение социального статуса дошкольного образования</a:t>
            </a:r>
            <a:endParaRPr lang="ru-RU" sz="1400" b="1" dirty="0"/>
          </a:p>
        </p:txBody>
      </p:sp>
      <p:sp>
        <p:nvSpPr>
          <p:cNvPr id="16" name="Овал 15"/>
          <p:cNvSpPr/>
          <p:nvPr/>
        </p:nvSpPr>
        <p:spPr>
          <a:xfrm>
            <a:off x="3357554" y="3000372"/>
            <a:ext cx="428628" cy="4286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000464" y="2786058"/>
            <a:ext cx="5143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Обеспечение государством равенства возможностей для каждого ребёнка в получении качественного дошкольного образования</a:t>
            </a:r>
            <a:endParaRPr lang="ru-RU" sz="1400" b="1" i="1" dirty="0"/>
          </a:p>
        </p:txBody>
      </p:sp>
      <p:sp>
        <p:nvSpPr>
          <p:cNvPr id="18" name="Овал 17"/>
          <p:cNvSpPr/>
          <p:nvPr/>
        </p:nvSpPr>
        <p:spPr>
          <a:xfrm>
            <a:off x="3357554" y="4357694"/>
            <a:ext cx="428628" cy="4286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000496" y="4000504"/>
            <a:ext cx="47863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</a:t>
            </a:r>
            <a:endParaRPr lang="ru-RU" sz="1400" b="1" dirty="0"/>
          </a:p>
        </p:txBody>
      </p:sp>
      <p:sp>
        <p:nvSpPr>
          <p:cNvPr id="20" name="Овал 19"/>
          <p:cNvSpPr/>
          <p:nvPr/>
        </p:nvSpPr>
        <p:spPr>
          <a:xfrm>
            <a:off x="2500298" y="5357826"/>
            <a:ext cx="428628" cy="4286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000364" y="5643578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Сохранение единства образовательного пространства Российской Федерации относительно уровня дошкольного образования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5984" y="428604"/>
            <a:ext cx="5643602" cy="1143000"/>
          </a:xfrm>
        </p:spPr>
        <p:txBody>
          <a:bodyPr>
            <a:normAutofit fontScale="90000"/>
          </a:bodyPr>
          <a:lstStyle/>
          <a:p>
            <a:r>
              <a:rPr sz="4000" dirty="0" smtClean="0"/>
              <a:t>ФГОС</a:t>
            </a:r>
            <a:r>
              <a:rPr sz="2800" dirty="0" smtClean="0"/>
              <a:t/>
            </a:r>
            <a:br>
              <a:rPr sz="2800" dirty="0" smtClean="0"/>
            </a:br>
            <a:r>
              <a:rPr lang="en-US" sz="3100" i="1" dirty="0" smtClean="0">
                <a:solidFill>
                  <a:srgbClr val="C00000"/>
                </a:solidFill>
              </a:rPr>
              <a:t>I.</a:t>
            </a:r>
            <a:r>
              <a:rPr sz="3100" i="1" dirty="0" smtClean="0">
                <a:solidFill>
                  <a:srgbClr val="C00000"/>
                </a:solidFill>
              </a:rPr>
              <a:t>ОБЩИЕ ПОЛОЖЕНИЯ</a:t>
            </a:r>
            <a:r>
              <a:rPr sz="2800" i="1" dirty="0" smtClean="0">
                <a:solidFill>
                  <a:srgbClr val="C00000"/>
                </a:solidFill>
              </a:rPr>
              <a:t>. </a:t>
            </a:r>
            <a:r>
              <a:rPr lang="ru-RU" sz="3100" i="1" dirty="0" smtClean="0">
                <a:solidFill>
                  <a:srgbClr val="C00000"/>
                </a:solidFill>
              </a:rPr>
              <a:t>П</a:t>
            </a:r>
            <a:r>
              <a:rPr sz="3100" i="1" dirty="0" smtClean="0">
                <a:solidFill>
                  <a:srgbClr val="C00000"/>
                </a:solidFill>
              </a:rPr>
              <a:t>.1.3</a:t>
            </a:r>
            <a:endParaRPr lang="ru-RU" sz="3100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1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71604" y="285728"/>
            <a:ext cx="1081086" cy="12619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57422" y="2357430"/>
            <a:ext cx="457203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 Стандарте учтены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480" y="3714752"/>
            <a:ext cx="2286016" cy="25853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Особые образовательные потребности отдельных категорий детей, в том числе с ограниченными возможностями здоровья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29256" y="3714752"/>
            <a:ext cx="2214578" cy="26432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Возможности освоения ребёнком Программы на разных этапах её реализации</a:t>
            </a:r>
          </a:p>
          <a:p>
            <a:pPr algn="ctr"/>
            <a:endParaRPr lang="ru-RU" sz="2000" b="1" dirty="0" smtClean="0"/>
          </a:p>
        </p:txBody>
      </p:sp>
      <p:sp>
        <p:nvSpPr>
          <p:cNvPr id="17" name="Выгнутая влево стрелка 16"/>
          <p:cNvSpPr/>
          <p:nvPr/>
        </p:nvSpPr>
        <p:spPr>
          <a:xfrm flipH="1">
            <a:off x="7072330" y="2571744"/>
            <a:ext cx="1071570" cy="15001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1000100" y="2571744"/>
            <a:ext cx="1214446" cy="15001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75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75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75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75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5984" y="428604"/>
            <a:ext cx="5643602" cy="1143000"/>
          </a:xfrm>
        </p:spPr>
        <p:txBody>
          <a:bodyPr>
            <a:normAutofit fontScale="90000"/>
          </a:bodyPr>
          <a:lstStyle/>
          <a:p>
            <a:r>
              <a:rPr sz="4000" dirty="0" smtClean="0"/>
              <a:t>ФГОС</a:t>
            </a:r>
            <a:r>
              <a:rPr sz="2800" dirty="0" smtClean="0"/>
              <a:t/>
            </a:r>
            <a:br>
              <a:rPr sz="2800" dirty="0" smtClean="0"/>
            </a:br>
            <a:r>
              <a:rPr lang="en-US" sz="3100" i="1" dirty="0" smtClean="0">
                <a:solidFill>
                  <a:srgbClr val="C00000"/>
                </a:solidFill>
              </a:rPr>
              <a:t>I.</a:t>
            </a:r>
            <a:r>
              <a:rPr sz="3100" i="1" dirty="0" smtClean="0">
                <a:solidFill>
                  <a:srgbClr val="C00000"/>
                </a:solidFill>
              </a:rPr>
              <a:t>ОБЩИЕ ПОЛОЖЕНИЯ</a:t>
            </a:r>
            <a:r>
              <a:rPr sz="2800" i="1" dirty="0" smtClean="0">
                <a:solidFill>
                  <a:srgbClr val="C00000"/>
                </a:solidFill>
              </a:rPr>
              <a:t>. </a:t>
            </a:r>
            <a:r>
              <a:rPr lang="ru-RU" sz="3100" i="1" dirty="0" smtClean="0">
                <a:solidFill>
                  <a:srgbClr val="C00000"/>
                </a:solidFill>
              </a:rPr>
              <a:t>П</a:t>
            </a:r>
            <a:r>
              <a:rPr sz="3100" i="1" dirty="0" smtClean="0">
                <a:solidFill>
                  <a:srgbClr val="C00000"/>
                </a:solidFill>
              </a:rPr>
              <a:t>.1.8</a:t>
            </a:r>
            <a:endParaRPr lang="ru-RU" sz="3100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1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71604" y="285728"/>
            <a:ext cx="1081086" cy="1261968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/>
        </p:nvGraphicFramePr>
        <p:xfrm>
          <a:off x="785786" y="1571612"/>
          <a:ext cx="792961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19AFF0-C557-4E2C-B045-E9D957D58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E419AFF0-C557-4E2C-B045-E9D957D58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76C9CA2-38F0-402A-AEB3-39DDBE554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graphicEl>
                                              <a:dgm id="{176C9CA2-38F0-402A-AEB3-39DDBE554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58F1C2-6439-4336-B94D-97F9E88A3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graphicEl>
                                              <a:dgm id="{3658F1C2-6439-4336-B94D-97F9E88A3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7BB43-7D7F-4FFE-8E27-64A627340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0987BB43-7D7F-4FFE-8E27-64A627340C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9DC2842-8B15-4C12-9459-D12D2F7F4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graphicEl>
                                              <a:dgm id="{49DC2842-8B15-4C12-9459-D12D2F7F4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3C7991-25AA-457B-926C-29A1C7E6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graphicEl>
                                              <a:dgm id="{F83C7991-25AA-457B-926C-29A1C7E6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5E2A01-B415-4E62-918A-C0587C87A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095E2A01-B415-4E62-918A-C0587C87A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428604"/>
            <a:ext cx="7344816" cy="1143000"/>
          </a:xfrm>
        </p:spPr>
        <p:txBody>
          <a:bodyPr>
            <a:normAutofit fontScale="90000"/>
          </a:bodyPr>
          <a:lstStyle/>
          <a:p>
            <a:pPr algn="l"/>
            <a:r>
              <a:rPr sz="4000" dirty="0" smtClean="0"/>
              <a:t>ФГОС</a:t>
            </a:r>
            <a:r>
              <a:rPr sz="2800" dirty="0" smtClean="0"/>
              <a:t/>
            </a:r>
            <a:br>
              <a:rPr sz="2800" dirty="0" smtClean="0"/>
            </a:br>
            <a:r>
              <a:rPr lang="en-US" sz="3100" i="1" dirty="0" smtClean="0">
                <a:solidFill>
                  <a:srgbClr val="C00000"/>
                </a:solidFill>
              </a:rPr>
              <a:t>II.</a:t>
            </a:r>
            <a:r>
              <a:rPr lang="ru-RU" sz="3100" i="1" dirty="0" smtClean="0">
                <a:solidFill>
                  <a:srgbClr val="C00000"/>
                </a:solidFill>
              </a:rPr>
              <a:t>Требования к структуре образовательной программы. п.2.5.</a:t>
            </a:r>
            <a:endParaRPr lang="ru-RU" sz="3100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1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692696"/>
            <a:ext cx="1152128" cy="10801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857752" y="1714488"/>
            <a:ext cx="3714776" cy="20717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214942" y="1928802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утверждается Организацией самостоятельно в соответствии с настоящим Стандартом и с учётом Примерных программ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2214554"/>
            <a:ext cx="3643338" cy="21431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428992" y="2500306"/>
            <a:ext cx="34290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образовательных, педагогических и организационно-управленческих задач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85918" y="2928934"/>
            <a:ext cx="4000528" cy="27860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000232" y="3143248"/>
            <a:ext cx="35719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может разрабатывать и реализовывать различные Программы для дошкольных образовательных групп с разной продолжительностью пребывания детей в течение суток, в том числе групп кратковременного пребывания детей, полного и продлённого дня, и для групп детей разного возраста от двух месяцев до восьми лет, в том числе разновозрастных групп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4572008"/>
            <a:ext cx="4000528" cy="15716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14348" y="4714884"/>
            <a:ext cx="31432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Группы в одной Организации могут действовать на основе различных Программ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/>
      <p:bldP spid="16" grpId="0" animBg="1"/>
      <p:bldP spid="11265" grpId="0"/>
      <p:bldP spid="18" grpId="0" animBg="1"/>
      <p:bldP spid="11266" grpId="0"/>
      <p:bldP spid="20" grpId="0" animBg="1"/>
      <p:bldP spid="11267" grpId="0"/>
    </p:bldLst>
  </p:timing>
</p:sld>
</file>

<file path=ppt/theme/theme1.xml><?xml version="1.0" encoding="utf-8"?>
<a:theme xmlns:a="http://schemas.openxmlformats.org/drawingml/2006/main" name="30008558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30008558</Template>
  <TotalTime>1007</TotalTime>
  <Words>604</Words>
  <Application>Microsoft Office PowerPoint</Application>
  <PresentationFormat>Экран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30008558</vt:lpstr>
      <vt:lpstr>Федеральный государственный образовательный стандарт дошкольного образования – стандарт поддержки уникальности, самоценности и разнообразия  дошкольного детства. </vt:lpstr>
      <vt:lpstr>Слайд 2</vt:lpstr>
      <vt:lpstr>Слайд 3</vt:lpstr>
      <vt:lpstr>Слайд 4</vt:lpstr>
      <vt:lpstr>Слайд 5</vt:lpstr>
      <vt:lpstr>ФГОС    I.оБЩИЕ ПОЛОЖЕНИЯ. П.1.5</vt:lpstr>
      <vt:lpstr>ФГОС I.ОБЩИЕ ПОЛОЖЕНИЯ. П.1.3</vt:lpstr>
      <vt:lpstr>ФГОС I.ОБЩИЕ ПОЛОЖЕНИЯ. П.1.8</vt:lpstr>
      <vt:lpstr>ФГОС II.Требования к структуре образовательной программы. п.2.5.</vt:lpstr>
      <vt:lpstr>                      ФГОС  II.Требования к структуре образовательной программы. 2.6</vt:lpstr>
      <vt:lpstr>ВИДЫ ДЕТСКОЙ ДЕЯТЕЛЬНОСТИ</vt:lpstr>
      <vt:lpstr>Дополнительный раздел программы</vt:lpstr>
      <vt:lpstr>III. Требования к условиям реализации ооп до</vt:lpstr>
      <vt:lpstr>ФГОС        IV. Требования к результатам освоения  основной образовательной программы. </vt:lpstr>
      <vt:lpstr>ФГОС  IV. Требования к результатам  освоения основной образовательной программы. П.4.5.</vt:lpstr>
      <vt:lpstr>ФГОС  IV. Требования к результатам  освоения основной образовательной программы. П.4.3.</vt:lpstr>
      <vt:lpstr>Слайд 17</vt:lpstr>
      <vt:lpstr> Спасибо за внимание!  Успехов в работе!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Непрерывное развитие ребенка  в едином образовательном пространстве  «семья – детский сад – начальная школа»  в условиях реализации ФГТ дошкольного образования и ФГОС НОО </dc:title>
  <dc:creator>Paradise</dc:creator>
  <cp:lastModifiedBy>User</cp:lastModifiedBy>
  <cp:revision>121</cp:revision>
  <dcterms:created xsi:type="dcterms:W3CDTF">2012-04-22T14:07:02Z</dcterms:created>
  <dcterms:modified xsi:type="dcterms:W3CDTF">2014-11-28T09:08:23Z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TC300085581049</vt:lpwstr>
  </property>
</Properties>
</file>